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Lst>
  <p:sldSz cx="18288000" cy="10287000"/>
  <p:notesSz cx="6858000" cy="9144000"/>
  <p:embeddedFontLst>
    <p:embeddedFont>
      <p:font typeface="Bricolage Grotesque Bold" charset="1" panose="020B0605040402000204"/>
      <p:regular r:id="rId16"/>
    </p:embeddedFont>
    <p:embeddedFont>
      <p:font typeface="Bricolage Grotesque" charset="1" panose="020B0605040402000204"/>
      <p:regular r:id="rId17"/>
    </p:embeddedFont>
    <p:embeddedFont>
      <p:font typeface="Montserrat" charset="1" panose="00000500000000000000"/>
      <p:regular r:id="rId18"/>
    </p:embeddedFont>
    <p:embeddedFont>
      <p:font typeface="Montserrat Bold" charset="1" panose="0000080000000000000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 Id="rId3" Target="../media/image27.png" Type="http://schemas.openxmlformats.org/officeDocument/2006/relationships/image"/><Relationship Id="rId4" Target="../media/image28.svg" Type="http://schemas.openxmlformats.org/officeDocument/2006/relationships/image"/><Relationship Id="rId5" Target="../media/image29.png" Type="http://schemas.openxmlformats.org/officeDocument/2006/relationships/image"/><Relationship Id="rId6" Target="../media/image30.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 Id="rId6" Target="../media/image11.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 Id="rId4" Target="../media/image12.png" Type="http://schemas.openxmlformats.org/officeDocument/2006/relationships/image"/><Relationship Id="rId5" Target="../media/image13.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0.svg" Type="http://schemas.openxmlformats.org/officeDocument/2006/relationships/image"/><Relationship Id="rId2" Target="../media/image14.png" Type="http://schemas.openxmlformats.org/officeDocument/2006/relationships/image"/><Relationship Id="rId3" Target="../media/image15.png" Type="http://schemas.openxmlformats.org/officeDocument/2006/relationships/image"/><Relationship Id="rId4" Target="../media/image16.svg" Type="http://schemas.openxmlformats.org/officeDocument/2006/relationships/image"/><Relationship Id="rId5" Target="../media/image7.png" Type="http://schemas.openxmlformats.org/officeDocument/2006/relationships/image"/><Relationship Id="rId6" Target="../media/image8.svg" Type="http://schemas.openxmlformats.org/officeDocument/2006/relationships/image"/><Relationship Id="rId7" Target="../media/image17.png" Type="http://schemas.openxmlformats.org/officeDocument/2006/relationships/image"/><Relationship Id="rId8" Target="../media/image18.svg" Type="http://schemas.openxmlformats.org/officeDocument/2006/relationships/image"/><Relationship Id="rId9" Target="../media/image19.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21.jpe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9.png" Type="http://schemas.openxmlformats.org/officeDocument/2006/relationships/image"/><Relationship Id="rId4" Target="../media/image10.svg" Type="http://schemas.openxmlformats.org/officeDocument/2006/relationships/image"/><Relationship Id="rId5" Target="../media/image22.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23.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svg"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jpe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 Id="rId5" Target="../media/image25.jpe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9890" r="-6559" b="-6323"/>
            </a:stretch>
          </a:blipFill>
        </p:spPr>
      </p:sp>
      <p:grpSp>
        <p:nvGrpSpPr>
          <p:cNvPr name="Group 3" id="3"/>
          <p:cNvGrpSpPr/>
          <p:nvPr/>
        </p:nvGrpSpPr>
        <p:grpSpPr>
          <a:xfrm rot="0">
            <a:off x="-3227734" y="0"/>
            <a:ext cx="15593761" cy="10287000"/>
            <a:chOff x="0" y="0"/>
            <a:chExt cx="4106999" cy="2709333"/>
          </a:xfrm>
        </p:grpSpPr>
        <p:sp>
          <p:nvSpPr>
            <p:cNvPr name="Freeform 4" id="4"/>
            <p:cNvSpPr/>
            <p:nvPr/>
          </p:nvSpPr>
          <p:spPr>
            <a:xfrm flipH="false" flipV="false" rot="0">
              <a:off x="0" y="0"/>
              <a:ext cx="4106999" cy="2709333"/>
            </a:xfrm>
            <a:custGeom>
              <a:avLst/>
              <a:gdLst/>
              <a:ahLst/>
              <a:cxnLst/>
              <a:rect r="r" b="b" t="t" l="l"/>
              <a:pathLst>
                <a:path h="2709333" w="4106999">
                  <a:moveTo>
                    <a:pt x="0" y="0"/>
                  </a:moveTo>
                  <a:lnTo>
                    <a:pt x="4106999" y="0"/>
                  </a:lnTo>
                  <a:lnTo>
                    <a:pt x="4106999" y="2709333"/>
                  </a:lnTo>
                  <a:lnTo>
                    <a:pt x="0" y="2709333"/>
                  </a:lnTo>
                  <a:close/>
                </a:path>
              </a:pathLst>
            </a:custGeom>
            <a:gradFill rotWithShape="true">
              <a:gsLst>
                <a:gs pos="0">
                  <a:srgbClr val="1B0044">
                    <a:alpha val="100000"/>
                  </a:srgbClr>
                </a:gs>
                <a:gs pos="50000">
                  <a:srgbClr val="1B0044">
                    <a:alpha val="87000"/>
                  </a:srgbClr>
                </a:gs>
                <a:gs pos="100000">
                  <a:srgbClr val="1B0044">
                    <a:alpha val="0"/>
                  </a:srgbClr>
                </a:gs>
              </a:gsLst>
              <a:lin ang="0"/>
            </a:gradFill>
            <a:ln cap="sq">
              <a:noFill/>
              <a:prstDash val="solid"/>
              <a:miter/>
            </a:ln>
          </p:spPr>
        </p:sp>
        <p:sp>
          <p:nvSpPr>
            <p:cNvPr name="TextBox 5" id="5"/>
            <p:cNvSpPr txBox="true"/>
            <p:nvPr/>
          </p:nvSpPr>
          <p:spPr>
            <a:xfrm>
              <a:off x="0" y="-38100"/>
              <a:ext cx="4106999" cy="2747433"/>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2229607">
            <a:off x="-9029085" y="-4021135"/>
            <a:ext cx="22185605" cy="10843214"/>
          </a:xfrm>
          <a:custGeom>
            <a:avLst/>
            <a:gdLst/>
            <a:ahLst/>
            <a:cxnLst/>
            <a:rect r="r" b="b" t="t" l="l"/>
            <a:pathLst>
              <a:path h="10843214" w="22185605">
                <a:moveTo>
                  <a:pt x="0" y="0"/>
                </a:moveTo>
                <a:lnTo>
                  <a:pt x="22185605" y="0"/>
                </a:lnTo>
                <a:lnTo>
                  <a:pt x="22185605" y="10843214"/>
                </a:lnTo>
                <a:lnTo>
                  <a:pt x="0" y="10843214"/>
                </a:lnTo>
                <a:lnTo>
                  <a:pt x="0" y="0"/>
                </a:lnTo>
                <a:close/>
              </a:path>
            </a:pathLst>
          </a:custGeom>
          <a:blipFill>
            <a:blip r:embed="rId3">
              <a:alphaModFix amt="65999"/>
            </a:blip>
            <a:stretch>
              <a:fillRect l="0" t="0" r="0" b="0"/>
            </a:stretch>
          </a:blipFill>
        </p:spPr>
      </p:sp>
      <p:grpSp>
        <p:nvGrpSpPr>
          <p:cNvPr name="Group 7" id="7"/>
          <p:cNvGrpSpPr/>
          <p:nvPr/>
        </p:nvGrpSpPr>
        <p:grpSpPr>
          <a:xfrm rot="0">
            <a:off x="1028700" y="1526807"/>
            <a:ext cx="7956772" cy="7233386"/>
            <a:chOff x="0" y="0"/>
            <a:chExt cx="2095611" cy="1905089"/>
          </a:xfrm>
        </p:grpSpPr>
        <p:sp>
          <p:nvSpPr>
            <p:cNvPr name="Freeform 8" id="8"/>
            <p:cNvSpPr/>
            <p:nvPr/>
          </p:nvSpPr>
          <p:spPr>
            <a:xfrm flipH="false" flipV="false" rot="0">
              <a:off x="0" y="0"/>
              <a:ext cx="2095611" cy="1905089"/>
            </a:xfrm>
            <a:custGeom>
              <a:avLst/>
              <a:gdLst/>
              <a:ahLst/>
              <a:cxnLst/>
              <a:rect r="r" b="b" t="t" l="l"/>
              <a:pathLst>
                <a:path h="1905089" w="2095611">
                  <a:moveTo>
                    <a:pt x="59353" y="0"/>
                  </a:moveTo>
                  <a:lnTo>
                    <a:pt x="2036258" y="0"/>
                  </a:lnTo>
                  <a:cubicBezTo>
                    <a:pt x="2069038" y="0"/>
                    <a:pt x="2095611" y="26573"/>
                    <a:pt x="2095611" y="59353"/>
                  </a:cubicBezTo>
                  <a:lnTo>
                    <a:pt x="2095611" y="1845737"/>
                  </a:lnTo>
                  <a:cubicBezTo>
                    <a:pt x="2095611" y="1878516"/>
                    <a:pt x="2069038" y="1905089"/>
                    <a:pt x="2036258" y="1905089"/>
                  </a:cubicBezTo>
                  <a:lnTo>
                    <a:pt x="59353" y="1905089"/>
                  </a:lnTo>
                  <a:cubicBezTo>
                    <a:pt x="26573" y="1905089"/>
                    <a:pt x="0" y="1878516"/>
                    <a:pt x="0" y="1845737"/>
                  </a:cubicBezTo>
                  <a:lnTo>
                    <a:pt x="0" y="59353"/>
                  </a:lnTo>
                  <a:cubicBezTo>
                    <a:pt x="0" y="26573"/>
                    <a:pt x="26573" y="0"/>
                    <a:pt x="59353" y="0"/>
                  </a:cubicBezTo>
                  <a:close/>
                </a:path>
              </a:pathLst>
            </a:custGeom>
            <a:gradFill rotWithShape="true">
              <a:gsLst>
                <a:gs pos="0">
                  <a:srgbClr val="FF9B26">
                    <a:alpha val="100000"/>
                  </a:srgbClr>
                </a:gs>
                <a:gs pos="100000">
                  <a:srgbClr val="3B00A8">
                    <a:alpha val="77000"/>
                  </a:srgbClr>
                </a:gs>
              </a:gsLst>
              <a:lin ang="2700000"/>
            </a:gradFill>
            <a:ln w="19050" cap="rnd">
              <a:gradFill>
                <a:gsLst>
                  <a:gs pos="0">
                    <a:srgbClr val="FFFFFF">
                      <a:alpha val="100000"/>
                    </a:srgbClr>
                  </a:gs>
                  <a:gs pos="100000">
                    <a:srgbClr val="FFFFFF">
                      <a:alpha val="28000"/>
                    </a:srgbClr>
                  </a:gs>
                </a:gsLst>
                <a:lin ang="0"/>
              </a:gradFill>
              <a:prstDash val="solid"/>
              <a:round/>
            </a:ln>
          </p:spPr>
        </p:sp>
        <p:sp>
          <p:nvSpPr>
            <p:cNvPr name="TextBox 9" id="9"/>
            <p:cNvSpPr txBox="true"/>
            <p:nvPr/>
          </p:nvSpPr>
          <p:spPr>
            <a:xfrm>
              <a:off x="0" y="-38100"/>
              <a:ext cx="2095611" cy="1943189"/>
            </a:xfrm>
            <a:prstGeom prst="rect">
              <a:avLst/>
            </a:prstGeom>
          </p:spPr>
          <p:txBody>
            <a:bodyPr anchor="ctr" rtlCol="false" tIns="50800" lIns="50800" bIns="50800" rIns="50800"/>
            <a:lstStyle/>
            <a:p>
              <a:pPr algn="ctr">
                <a:lnSpc>
                  <a:spcPts val="2659"/>
                </a:lnSpc>
                <a:spcBef>
                  <a:spcPct val="0"/>
                </a:spcBef>
              </a:pPr>
            </a:p>
          </p:txBody>
        </p:sp>
      </p:grpSp>
      <p:grpSp>
        <p:nvGrpSpPr>
          <p:cNvPr name="Group 10" id="10"/>
          <p:cNvGrpSpPr/>
          <p:nvPr/>
        </p:nvGrpSpPr>
        <p:grpSpPr>
          <a:xfrm rot="0">
            <a:off x="15062908" y="656928"/>
            <a:ext cx="2196392" cy="743544"/>
            <a:chOff x="0" y="0"/>
            <a:chExt cx="1200486" cy="406400"/>
          </a:xfrm>
        </p:grpSpPr>
        <p:sp>
          <p:nvSpPr>
            <p:cNvPr name="Freeform 11" id="11"/>
            <p:cNvSpPr/>
            <p:nvPr/>
          </p:nvSpPr>
          <p:spPr>
            <a:xfrm flipH="false" flipV="false" rot="0">
              <a:off x="0" y="0"/>
              <a:ext cx="1200486" cy="406400"/>
            </a:xfrm>
            <a:custGeom>
              <a:avLst/>
              <a:gdLst/>
              <a:ahLst/>
              <a:cxnLst/>
              <a:rect r="r" b="b" t="t" l="l"/>
              <a:pathLst>
                <a:path h="406400" w="1200486">
                  <a:moveTo>
                    <a:pt x="997286" y="0"/>
                  </a:moveTo>
                  <a:cubicBezTo>
                    <a:pt x="1109510" y="0"/>
                    <a:pt x="1200486" y="90976"/>
                    <a:pt x="1200486" y="203200"/>
                  </a:cubicBezTo>
                  <a:cubicBezTo>
                    <a:pt x="1200486" y="315424"/>
                    <a:pt x="1109510" y="406400"/>
                    <a:pt x="997286" y="406400"/>
                  </a:cubicBezTo>
                  <a:lnTo>
                    <a:pt x="203200" y="406400"/>
                  </a:lnTo>
                  <a:cubicBezTo>
                    <a:pt x="90976" y="406400"/>
                    <a:pt x="0" y="315424"/>
                    <a:pt x="0" y="203200"/>
                  </a:cubicBezTo>
                  <a:cubicBezTo>
                    <a:pt x="0" y="90976"/>
                    <a:pt x="90976" y="0"/>
                    <a:pt x="203200" y="0"/>
                  </a:cubicBezTo>
                  <a:close/>
                </a:path>
              </a:pathLst>
            </a:custGeom>
            <a:gradFill rotWithShape="true">
              <a:gsLst>
                <a:gs pos="0">
                  <a:srgbClr val="FF9B26">
                    <a:alpha val="100000"/>
                  </a:srgbClr>
                </a:gs>
                <a:gs pos="100000">
                  <a:srgbClr val="3B00A8">
                    <a:alpha val="77000"/>
                  </a:srgbClr>
                </a:gs>
              </a:gsLst>
              <a:lin ang="2700000"/>
            </a:gradFill>
            <a:ln w="19050" cap="sq">
              <a:gradFill>
                <a:gsLst>
                  <a:gs pos="0">
                    <a:srgbClr val="FFFFFF">
                      <a:alpha val="100000"/>
                    </a:srgbClr>
                  </a:gs>
                  <a:gs pos="100000">
                    <a:srgbClr val="FFFFFF">
                      <a:alpha val="28000"/>
                    </a:srgbClr>
                  </a:gs>
                </a:gsLst>
                <a:lin ang="0"/>
              </a:gradFill>
              <a:prstDash val="solid"/>
              <a:miter/>
            </a:ln>
          </p:spPr>
        </p:sp>
        <p:sp>
          <p:nvSpPr>
            <p:cNvPr name="TextBox 12" id="12"/>
            <p:cNvSpPr txBox="true"/>
            <p:nvPr/>
          </p:nvSpPr>
          <p:spPr>
            <a:xfrm>
              <a:off x="0" y="-38100"/>
              <a:ext cx="1200486" cy="444500"/>
            </a:xfrm>
            <a:prstGeom prst="rect">
              <a:avLst/>
            </a:prstGeom>
          </p:spPr>
          <p:txBody>
            <a:bodyPr anchor="ctr" rtlCol="false" tIns="50800" lIns="50800" bIns="50800" rIns="50800"/>
            <a:lstStyle/>
            <a:p>
              <a:pPr algn="ctr">
                <a:lnSpc>
                  <a:spcPts val="2659"/>
                </a:lnSpc>
                <a:spcBef>
                  <a:spcPct val="0"/>
                </a:spcBef>
              </a:pPr>
            </a:p>
          </p:txBody>
        </p:sp>
      </p:grpSp>
      <p:grpSp>
        <p:nvGrpSpPr>
          <p:cNvPr name="Group 13" id="13"/>
          <p:cNvGrpSpPr/>
          <p:nvPr/>
        </p:nvGrpSpPr>
        <p:grpSpPr>
          <a:xfrm rot="0">
            <a:off x="7697725" y="7208995"/>
            <a:ext cx="2575494" cy="743544"/>
            <a:chOff x="0" y="0"/>
            <a:chExt cx="1407693" cy="406400"/>
          </a:xfrm>
        </p:grpSpPr>
        <p:sp>
          <p:nvSpPr>
            <p:cNvPr name="Freeform 14" id="14"/>
            <p:cNvSpPr/>
            <p:nvPr/>
          </p:nvSpPr>
          <p:spPr>
            <a:xfrm flipH="false" flipV="false" rot="0">
              <a:off x="0" y="0"/>
              <a:ext cx="1407693" cy="406400"/>
            </a:xfrm>
            <a:custGeom>
              <a:avLst/>
              <a:gdLst/>
              <a:ahLst/>
              <a:cxnLst/>
              <a:rect r="r" b="b" t="t" l="l"/>
              <a:pathLst>
                <a:path h="406400" w="1407693">
                  <a:moveTo>
                    <a:pt x="1204493" y="0"/>
                  </a:moveTo>
                  <a:cubicBezTo>
                    <a:pt x="1316717" y="0"/>
                    <a:pt x="1407693" y="90976"/>
                    <a:pt x="1407693" y="203200"/>
                  </a:cubicBezTo>
                  <a:cubicBezTo>
                    <a:pt x="1407693" y="315424"/>
                    <a:pt x="1316717" y="406400"/>
                    <a:pt x="1204493" y="406400"/>
                  </a:cubicBezTo>
                  <a:lnTo>
                    <a:pt x="203200" y="406400"/>
                  </a:lnTo>
                  <a:cubicBezTo>
                    <a:pt x="90976" y="406400"/>
                    <a:pt x="0" y="315424"/>
                    <a:pt x="0" y="203200"/>
                  </a:cubicBezTo>
                  <a:cubicBezTo>
                    <a:pt x="0" y="90976"/>
                    <a:pt x="90976" y="0"/>
                    <a:pt x="203200" y="0"/>
                  </a:cubicBezTo>
                  <a:close/>
                </a:path>
              </a:pathLst>
            </a:custGeom>
            <a:gradFill rotWithShape="true">
              <a:gsLst>
                <a:gs pos="0">
                  <a:srgbClr val="FF9B26">
                    <a:alpha val="100000"/>
                  </a:srgbClr>
                </a:gs>
                <a:gs pos="100000">
                  <a:srgbClr val="3B00A8">
                    <a:alpha val="77000"/>
                  </a:srgbClr>
                </a:gs>
              </a:gsLst>
              <a:lin ang="2700000"/>
            </a:gradFill>
            <a:ln w="19050" cap="sq">
              <a:gradFill>
                <a:gsLst>
                  <a:gs pos="0">
                    <a:srgbClr val="FFFFFF">
                      <a:alpha val="100000"/>
                    </a:srgbClr>
                  </a:gs>
                  <a:gs pos="100000">
                    <a:srgbClr val="FFFFFF">
                      <a:alpha val="28000"/>
                    </a:srgbClr>
                  </a:gs>
                </a:gsLst>
                <a:lin ang="0"/>
              </a:gradFill>
              <a:prstDash val="solid"/>
              <a:miter/>
            </a:ln>
          </p:spPr>
        </p:sp>
        <p:sp>
          <p:nvSpPr>
            <p:cNvPr name="TextBox 15" id="15"/>
            <p:cNvSpPr txBox="true"/>
            <p:nvPr/>
          </p:nvSpPr>
          <p:spPr>
            <a:xfrm>
              <a:off x="0" y="-38100"/>
              <a:ext cx="1407693" cy="444500"/>
            </a:xfrm>
            <a:prstGeom prst="rect">
              <a:avLst/>
            </a:prstGeom>
          </p:spPr>
          <p:txBody>
            <a:bodyPr anchor="ctr" rtlCol="false" tIns="50800" lIns="50800" bIns="50800" rIns="50800"/>
            <a:lstStyle/>
            <a:p>
              <a:pPr algn="ctr">
                <a:lnSpc>
                  <a:spcPts val="2659"/>
                </a:lnSpc>
                <a:spcBef>
                  <a:spcPct val="0"/>
                </a:spcBef>
              </a:pPr>
            </a:p>
          </p:txBody>
        </p:sp>
      </p:grpSp>
      <p:sp>
        <p:nvSpPr>
          <p:cNvPr name="Freeform 16" id="16"/>
          <p:cNvSpPr/>
          <p:nvPr/>
        </p:nvSpPr>
        <p:spPr>
          <a:xfrm flipH="false" flipV="false" rot="0">
            <a:off x="15944557" y="9090305"/>
            <a:ext cx="1015357" cy="167995"/>
          </a:xfrm>
          <a:custGeom>
            <a:avLst/>
            <a:gdLst/>
            <a:ahLst/>
            <a:cxnLst/>
            <a:rect r="r" b="b" t="t" l="l"/>
            <a:pathLst>
              <a:path h="167995" w="1015357">
                <a:moveTo>
                  <a:pt x="0" y="0"/>
                </a:moveTo>
                <a:lnTo>
                  <a:pt x="1015356" y="0"/>
                </a:lnTo>
                <a:lnTo>
                  <a:pt x="1015356" y="167995"/>
                </a:lnTo>
                <a:lnTo>
                  <a:pt x="0" y="16799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7" id="17"/>
          <p:cNvSpPr/>
          <p:nvPr/>
        </p:nvSpPr>
        <p:spPr>
          <a:xfrm flipH="false" flipV="false" rot="0">
            <a:off x="15944557" y="8831580"/>
            <a:ext cx="1015357" cy="167995"/>
          </a:xfrm>
          <a:custGeom>
            <a:avLst/>
            <a:gdLst/>
            <a:ahLst/>
            <a:cxnLst/>
            <a:rect r="r" b="b" t="t" l="l"/>
            <a:pathLst>
              <a:path h="167995" w="1015357">
                <a:moveTo>
                  <a:pt x="0" y="0"/>
                </a:moveTo>
                <a:lnTo>
                  <a:pt x="1015356" y="0"/>
                </a:lnTo>
                <a:lnTo>
                  <a:pt x="1015356" y="167995"/>
                </a:lnTo>
                <a:lnTo>
                  <a:pt x="0" y="16799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8" id="18"/>
          <p:cNvSpPr/>
          <p:nvPr/>
        </p:nvSpPr>
        <p:spPr>
          <a:xfrm flipH="false" flipV="false" rot="0">
            <a:off x="15944557" y="8571833"/>
            <a:ext cx="1015357" cy="167995"/>
          </a:xfrm>
          <a:custGeom>
            <a:avLst/>
            <a:gdLst/>
            <a:ahLst/>
            <a:cxnLst/>
            <a:rect r="r" b="b" t="t" l="l"/>
            <a:pathLst>
              <a:path h="167995" w="1015357">
                <a:moveTo>
                  <a:pt x="0" y="0"/>
                </a:moveTo>
                <a:lnTo>
                  <a:pt x="1015356" y="0"/>
                </a:lnTo>
                <a:lnTo>
                  <a:pt x="1015356" y="167995"/>
                </a:lnTo>
                <a:lnTo>
                  <a:pt x="0" y="16799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9" id="19"/>
          <p:cNvSpPr/>
          <p:nvPr/>
        </p:nvSpPr>
        <p:spPr>
          <a:xfrm flipH="false" flipV="false" rot="0">
            <a:off x="9717659" y="7442201"/>
            <a:ext cx="243501" cy="243501"/>
          </a:xfrm>
          <a:custGeom>
            <a:avLst/>
            <a:gdLst/>
            <a:ahLst/>
            <a:cxnLst/>
            <a:rect r="r" b="b" t="t" l="l"/>
            <a:pathLst>
              <a:path h="243501" w="243501">
                <a:moveTo>
                  <a:pt x="0" y="0"/>
                </a:moveTo>
                <a:lnTo>
                  <a:pt x="243501" y="0"/>
                </a:lnTo>
                <a:lnTo>
                  <a:pt x="243501" y="243501"/>
                </a:lnTo>
                <a:lnTo>
                  <a:pt x="0" y="24350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20" id="20"/>
          <p:cNvSpPr txBox="true"/>
          <p:nvPr/>
        </p:nvSpPr>
        <p:spPr>
          <a:xfrm rot="0">
            <a:off x="1807986" y="2394723"/>
            <a:ext cx="6037564" cy="1659316"/>
          </a:xfrm>
          <a:prstGeom prst="rect">
            <a:avLst/>
          </a:prstGeom>
        </p:spPr>
        <p:txBody>
          <a:bodyPr anchor="t" rtlCol="false" tIns="0" lIns="0" bIns="0" rIns="0">
            <a:spAutoFit/>
          </a:bodyPr>
          <a:lstStyle/>
          <a:p>
            <a:pPr algn="just">
              <a:lnSpc>
                <a:spcPts val="6408"/>
              </a:lnSpc>
            </a:pPr>
            <a:r>
              <a:rPr lang="en-US" b="true" sz="6103">
                <a:solidFill>
                  <a:srgbClr val="FFFFFF"/>
                </a:solidFill>
                <a:latin typeface="Bricolage Grotesque Bold"/>
                <a:ea typeface="Bricolage Grotesque Bold"/>
                <a:cs typeface="Bricolage Grotesque Bold"/>
                <a:sym typeface="Bricolage Grotesque Bold"/>
              </a:rPr>
              <a:t>Online Teaching </a:t>
            </a:r>
          </a:p>
          <a:p>
            <a:pPr algn="just">
              <a:lnSpc>
                <a:spcPts val="6408"/>
              </a:lnSpc>
            </a:pPr>
            <a:r>
              <a:rPr lang="en-US" b="true" sz="6103">
                <a:solidFill>
                  <a:srgbClr val="FFFFFF"/>
                </a:solidFill>
                <a:latin typeface="Bricolage Grotesque Bold"/>
                <a:ea typeface="Bricolage Grotesque Bold"/>
                <a:cs typeface="Bricolage Grotesque Bold"/>
                <a:sym typeface="Bricolage Grotesque Bold"/>
              </a:rPr>
              <a:t>Mastery</a:t>
            </a:r>
          </a:p>
        </p:txBody>
      </p:sp>
      <p:sp>
        <p:nvSpPr>
          <p:cNvPr name="TextBox 21" id="21"/>
          <p:cNvSpPr txBox="true"/>
          <p:nvPr/>
        </p:nvSpPr>
        <p:spPr>
          <a:xfrm rot="0">
            <a:off x="1803664" y="4448371"/>
            <a:ext cx="7181808" cy="2662706"/>
          </a:xfrm>
          <a:prstGeom prst="rect">
            <a:avLst/>
          </a:prstGeom>
        </p:spPr>
        <p:txBody>
          <a:bodyPr anchor="t" rtlCol="false" tIns="0" lIns="0" bIns="0" rIns="0">
            <a:spAutoFit/>
          </a:bodyPr>
          <a:lstStyle/>
          <a:p>
            <a:pPr algn="l">
              <a:lnSpc>
                <a:spcPts val="4731"/>
              </a:lnSpc>
            </a:pPr>
            <a:r>
              <a:rPr lang="en-US" sz="3379">
                <a:solidFill>
                  <a:srgbClr val="FFFFFF"/>
                </a:solidFill>
                <a:latin typeface="Bricolage Grotesque"/>
                <a:ea typeface="Bricolage Grotesque"/>
                <a:cs typeface="Bricolage Grotesque"/>
                <a:sym typeface="Bricolage Grotesque"/>
              </a:rPr>
              <a:t>Empowering Tutors to </a:t>
            </a:r>
          </a:p>
          <a:p>
            <a:pPr algn="l">
              <a:lnSpc>
                <a:spcPts val="4731"/>
              </a:lnSpc>
            </a:pPr>
            <a:r>
              <a:rPr lang="en-US" sz="3379">
                <a:solidFill>
                  <a:srgbClr val="FFFFFF"/>
                </a:solidFill>
                <a:latin typeface="Bricolage Grotesque"/>
                <a:ea typeface="Bricolage Grotesque"/>
                <a:cs typeface="Bricolage Grotesque"/>
                <a:sym typeface="Bricolage Grotesque"/>
              </a:rPr>
              <a:t>Deliv</a:t>
            </a:r>
            <a:r>
              <a:rPr lang="en-US" sz="3379">
                <a:solidFill>
                  <a:srgbClr val="FFFFFF"/>
                </a:solidFill>
                <a:latin typeface="Bricolage Grotesque"/>
                <a:ea typeface="Bricolage Grotesque"/>
                <a:cs typeface="Bricolage Grotesque"/>
                <a:sym typeface="Bricolage Grotesque"/>
              </a:rPr>
              <a:t>er Impactful Online </a:t>
            </a:r>
          </a:p>
          <a:p>
            <a:pPr algn="l">
              <a:lnSpc>
                <a:spcPts val="4731"/>
              </a:lnSpc>
              <a:spcBef>
                <a:spcPct val="0"/>
              </a:spcBef>
            </a:pPr>
            <a:r>
              <a:rPr lang="en-US" sz="3379">
                <a:solidFill>
                  <a:srgbClr val="FFFFFF"/>
                </a:solidFill>
                <a:latin typeface="Bricolage Grotesque"/>
                <a:ea typeface="Bricolage Grotesque"/>
                <a:cs typeface="Bricolage Grotesque"/>
                <a:sym typeface="Bricolage Grotesque"/>
              </a:rPr>
              <a:t>Education</a:t>
            </a:r>
          </a:p>
          <a:p>
            <a:pPr algn="l">
              <a:lnSpc>
                <a:spcPts val="4731"/>
              </a:lnSpc>
              <a:spcBef>
                <a:spcPct val="0"/>
              </a:spcBef>
            </a:pPr>
          </a:p>
          <a:p>
            <a:pPr algn="l">
              <a:lnSpc>
                <a:spcPts val="2041"/>
              </a:lnSpc>
              <a:spcBef>
                <a:spcPct val="0"/>
              </a:spcBef>
            </a:pPr>
          </a:p>
        </p:txBody>
      </p:sp>
      <p:sp>
        <p:nvSpPr>
          <p:cNvPr name="TextBox 22" id="22"/>
          <p:cNvSpPr txBox="true"/>
          <p:nvPr/>
        </p:nvSpPr>
        <p:spPr>
          <a:xfrm rot="0">
            <a:off x="-4229578" y="3261604"/>
            <a:ext cx="6037564" cy="1667273"/>
          </a:xfrm>
          <a:prstGeom prst="rect">
            <a:avLst/>
          </a:prstGeom>
        </p:spPr>
        <p:txBody>
          <a:bodyPr anchor="t" rtlCol="false" tIns="0" lIns="0" bIns="0" rIns="0">
            <a:spAutoFit/>
          </a:bodyPr>
          <a:lstStyle/>
          <a:p>
            <a:pPr algn="l">
              <a:lnSpc>
                <a:spcPts val="13628"/>
              </a:lnSpc>
              <a:spcBef>
                <a:spcPct val="0"/>
              </a:spcBef>
            </a:pPr>
            <a:r>
              <a:rPr lang="en-US" sz="9734" b="true">
                <a:solidFill>
                  <a:srgbClr val="FFFFFF"/>
                </a:solidFill>
                <a:latin typeface="Bricolage Grotesque Bold"/>
                <a:ea typeface="Bricolage Grotesque Bold"/>
                <a:cs typeface="Bricolage Grotesque Bold"/>
                <a:sym typeface="Bricolage Grotesque Bold"/>
              </a:rPr>
              <a:t>Tutor</a:t>
            </a:r>
          </a:p>
        </p:txBody>
      </p:sp>
      <p:sp>
        <p:nvSpPr>
          <p:cNvPr name="TextBox 23" id="23"/>
          <p:cNvSpPr txBox="true"/>
          <p:nvPr/>
        </p:nvSpPr>
        <p:spPr>
          <a:xfrm rot="0">
            <a:off x="2063718" y="7161370"/>
            <a:ext cx="4151413" cy="807107"/>
          </a:xfrm>
          <a:prstGeom prst="rect">
            <a:avLst/>
          </a:prstGeom>
        </p:spPr>
        <p:txBody>
          <a:bodyPr anchor="t" rtlCol="false" tIns="0" lIns="0" bIns="0" rIns="0">
            <a:spAutoFit/>
          </a:bodyPr>
          <a:lstStyle/>
          <a:p>
            <a:pPr algn="l">
              <a:lnSpc>
                <a:spcPts val="3233"/>
              </a:lnSpc>
              <a:spcBef>
                <a:spcPct val="0"/>
              </a:spcBef>
            </a:pPr>
            <a:r>
              <a:rPr lang="en-US" sz="2309">
                <a:solidFill>
                  <a:srgbClr val="FFFFFF"/>
                </a:solidFill>
                <a:latin typeface="Montserrat"/>
                <a:ea typeface="Montserrat"/>
                <a:cs typeface="Montserrat"/>
                <a:sym typeface="Montserrat"/>
              </a:rPr>
              <a:t>A </a:t>
            </a:r>
            <a:r>
              <a:rPr lang="en-US" sz="2309">
                <a:solidFill>
                  <a:srgbClr val="FFFFFF"/>
                </a:solidFill>
                <a:latin typeface="Montserrat"/>
                <a:ea typeface="Montserrat"/>
                <a:cs typeface="Montserrat"/>
                <a:sym typeface="Montserrat"/>
              </a:rPr>
              <a:t>Simple Guide for Effective Digital Learning</a:t>
            </a:r>
          </a:p>
        </p:txBody>
      </p:sp>
      <p:sp>
        <p:nvSpPr>
          <p:cNvPr name="TextBox 24" id="24"/>
          <p:cNvSpPr txBox="true"/>
          <p:nvPr/>
        </p:nvSpPr>
        <p:spPr>
          <a:xfrm rot="0">
            <a:off x="15062908" y="743018"/>
            <a:ext cx="2196392" cy="514214"/>
          </a:xfrm>
          <a:prstGeom prst="rect">
            <a:avLst/>
          </a:prstGeom>
        </p:spPr>
        <p:txBody>
          <a:bodyPr anchor="t" rtlCol="false" tIns="0" lIns="0" bIns="0" rIns="0">
            <a:spAutoFit/>
          </a:bodyPr>
          <a:lstStyle/>
          <a:p>
            <a:pPr algn="ctr">
              <a:lnSpc>
                <a:spcPts val="4207"/>
              </a:lnSpc>
              <a:spcBef>
                <a:spcPct val="0"/>
              </a:spcBef>
            </a:pPr>
            <a:r>
              <a:rPr lang="en-US" sz="3005">
                <a:solidFill>
                  <a:srgbClr val="FFFFFF"/>
                </a:solidFill>
                <a:latin typeface="Montserrat"/>
                <a:ea typeface="Montserrat"/>
                <a:cs typeface="Montserrat"/>
                <a:sym typeface="Montserrat"/>
              </a:rPr>
              <a:t>Tutor</a:t>
            </a:r>
          </a:p>
        </p:txBody>
      </p:sp>
      <p:sp>
        <p:nvSpPr>
          <p:cNvPr name="TextBox 25" id="25"/>
          <p:cNvSpPr txBox="true"/>
          <p:nvPr/>
        </p:nvSpPr>
        <p:spPr>
          <a:xfrm rot="0">
            <a:off x="7993231" y="7383668"/>
            <a:ext cx="1724428" cy="356099"/>
          </a:xfrm>
          <a:prstGeom prst="rect">
            <a:avLst/>
          </a:prstGeom>
        </p:spPr>
        <p:txBody>
          <a:bodyPr anchor="t" rtlCol="false" tIns="0" lIns="0" bIns="0" rIns="0">
            <a:spAutoFit/>
          </a:bodyPr>
          <a:lstStyle/>
          <a:p>
            <a:pPr algn="l">
              <a:lnSpc>
                <a:spcPts val="2947"/>
              </a:lnSpc>
              <a:spcBef>
                <a:spcPct val="0"/>
              </a:spcBef>
            </a:pPr>
            <a:r>
              <a:rPr lang="en-US" sz="2105" b="true">
                <a:solidFill>
                  <a:srgbClr val="FFFFFF"/>
                </a:solidFill>
                <a:latin typeface="Montserrat Bold"/>
                <a:ea typeface="Montserrat Bold"/>
                <a:cs typeface="Montserrat Bold"/>
                <a:sym typeface="Montserrat Bold"/>
              </a:rPr>
              <a:t>Get Started</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grpSp>
        <p:nvGrpSpPr>
          <p:cNvPr name="Group 3" id="3"/>
          <p:cNvGrpSpPr/>
          <p:nvPr/>
        </p:nvGrpSpPr>
        <p:grpSpPr>
          <a:xfrm rot="0">
            <a:off x="1329194" y="1526807"/>
            <a:ext cx="15629612" cy="7233386"/>
            <a:chOff x="0" y="0"/>
            <a:chExt cx="4116441" cy="1905089"/>
          </a:xfrm>
        </p:grpSpPr>
        <p:sp>
          <p:nvSpPr>
            <p:cNvPr name="Freeform 4" id="4"/>
            <p:cNvSpPr/>
            <p:nvPr/>
          </p:nvSpPr>
          <p:spPr>
            <a:xfrm flipH="false" flipV="false" rot="0">
              <a:off x="0" y="0"/>
              <a:ext cx="4116441" cy="1905089"/>
            </a:xfrm>
            <a:custGeom>
              <a:avLst/>
              <a:gdLst/>
              <a:ahLst/>
              <a:cxnLst/>
              <a:rect r="r" b="b" t="t" l="l"/>
              <a:pathLst>
                <a:path h="1905089" w="4116441">
                  <a:moveTo>
                    <a:pt x="30216" y="0"/>
                  </a:moveTo>
                  <a:lnTo>
                    <a:pt x="4086225" y="0"/>
                  </a:lnTo>
                  <a:cubicBezTo>
                    <a:pt x="4094239" y="0"/>
                    <a:pt x="4101924" y="3183"/>
                    <a:pt x="4107591" y="8850"/>
                  </a:cubicBezTo>
                  <a:cubicBezTo>
                    <a:pt x="4113257" y="14516"/>
                    <a:pt x="4116441" y="22202"/>
                    <a:pt x="4116441" y="30216"/>
                  </a:cubicBezTo>
                  <a:lnTo>
                    <a:pt x="4116441" y="1874874"/>
                  </a:lnTo>
                  <a:cubicBezTo>
                    <a:pt x="4116441" y="1891561"/>
                    <a:pt x="4102913" y="1905089"/>
                    <a:pt x="4086225" y="1905089"/>
                  </a:cubicBezTo>
                  <a:lnTo>
                    <a:pt x="30216" y="1905089"/>
                  </a:lnTo>
                  <a:cubicBezTo>
                    <a:pt x="13528" y="1905089"/>
                    <a:pt x="0" y="1891561"/>
                    <a:pt x="0" y="1874874"/>
                  </a:cubicBezTo>
                  <a:lnTo>
                    <a:pt x="0" y="30216"/>
                  </a:lnTo>
                  <a:cubicBezTo>
                    <a:pt x="0" y="13528"/>
                    <a:pt x="13528" y="0"/>
                    <a:pt x="30216" y="0"/>
                  </a:cubicBezTo>
                  <a:close/>
                </a:path>
              </a:pathLst>
            </a:custGeom>
            <a:gradFill rotWithShape="true">
              <a:gsLst>
                <a:gs pos="0">
                  <a:srgbClr val="FF9B26">
                    <a:alpha val="100000"/>
                  </a:srgbClr>
                </a:gs>
                <a:gs pos="100000">
                  <a:srgbClr val="3B00A8">
                    <a:alpha val="77000"/>
                  </a:srgbClr>
                </a:gs>
              </a:gsLst>
              <a:lin ang="2700000"/>
            </a:gradFill>
            <a:ln w="19050" cap="rnd">
              <a:gradFill>
                <a:gsLst>
                  <a:gs pos="0">
                    <a:srgbClr val="FFFFFF">
                      <a:alpha val="100000"/>
                    </a:srgbClr>
                  </a:gs>
                  <a:gs pos="100000">
                    <a:srgbClr val="FFFFFF">
                      <a:alpha val="28000"/>
                    </a:srgbClr>
                  </a:gs>
                </a:gsLst>
                <a:lin ang="0"/>
              </a:gradFill>
              <a:prstDash val="solid"/>
              <a:round/>
            </a:ln>
          </p:spPr>
        </p:sp>
        <p:sp>
          <p:nvSpPr>
            <p:cNvPr name="TextBox 5" id="5"/>
            <p:cNvSpPr txBox="true"/>
            <p:nvPr/>
          </p:nvSpPr>
          <p:spPr>
            <a:xfrm>
              <a:off x="0" y="-38100"/>
              <a:ext cx="4116441" cy="1943189"/>
            </a:xfrm>
            <a:prstGeom prst="rect">
              <a:avLst/>
            </a:prstGeom>
          </p:spPr>
          <p:txBody>
            <a:bodyPr anchor="ctr" rtlCol="false" tIns="50800" lIns="50800" bIns="50800" rIns="50800"/>
            <a:lstStyle/>
            <a:p>
              <a:pPr algn="ctr">
                <a:lnSpc>
                  <a:spcPts val="2659"/>
                </a:lnSpc>
                <a:spcBef>
                  <a:spcPct val="0"/>
                </a:spcBef>
              </a:pPr>
            </a:p>
          </p:txBody>
        </p:sp>
      </p:grpSp>
      <p:grpSp>
        <p:nvGrpSpPr>
          <p:cNvPr name="Group 6" id="6"/>
          <p:cNvGrpSpPr/>
          <p:nvPr/>
        </p:nvGrpSpPr>
        <p:grpSpPr>
          <a:xfrm rot="0">
            <a:off x="5231781" y="6759642"/>
            <a:ext cx="3899076" cy="743544"/>
            <a:chOff x="0" y="0"/>
            <a:chExt cx="2131125" cy="406400"/>
          </a:xfrm>
        </p:grpSpPr>
        <p:sp>
          <p:nvSpPr>
            <p:cNvPr name="Freeform 7" id="7"/>
            <p:cNvSpPr/>
            <p:nvPr/>
          </p:nvSpPr>
          <p:spPr>
            <a:xfrm flipH="false" flipV="false" rot="0">
              <a:off x="0" y="0"/>
              <a:ext cx="2131125" cy="406400"/>
            </a:xfrm>
            <a:custGeom>
              <a:avLst/>
              <a:gdLst/>
              <a:ahLst/>
              <a:cxnLst/>
              <a:rect r="r" b="b" t="t" l="l"/>
              <a:pathLst>
                <a:path h="406400" w="2131125">
                  <a:moveTo>
                    <a:pt x="1927925" y="0"/>
                  </a:moveTo>
                  <a:cubicBezTo>
                    <a:pt x="2040150" y="0"/>
                    <a:pt x="2131125" y="90976"/>
                    <a:pt x="2131125" y="203200"/>
                  </a:cubicBezTo>
                  <a:cubicBezTo>
                    <a:pt x="2131125" y="315424"/>
                    <a:pt x="2040150" y="406400"/>
                    <a:pt x="1927925" y="406400"/>
                  </a:cubicBezTo>
                  <a:lnTo>
                    <a:pt x="203200" y="406400"/>
                  </a:lnTo>
                  <a:cubicBezTo>
                    <a:pt x="90976" y="406400"/>
                    <a:pt x="0" y="315424"/>
                    <a:pt x="0" y="203200"/>
                  </a:cubicBezTo>
                  <a:cubicBezTo>
                    <a:pt x="0" y="90976"/>
                    <a:pt x="90976" y="0"/>
                    <a:pt x="203200" y="0"/>
                  </a:cubicBezTo>
                  <a:close/>
                </a:path>
              </a:pathLst>
            </a:custGeom>
            <a:gradFill rotWithShape="true">
              <a:gsLst>
                <a:gs pos="0">
                  <a:srgbClr val="FF9B26">
                    <a:alpha val="100000"/>
                  </a:srgbClr>
                </a:gs>
                <a:gs pos="100000">
                  <a:srgbClr val="3B00A8">
                    <a:alpha val="77000"/>
                  </a:srgbClr>
                </a:gs>
              </a:gsLst>
              <a:lin ang="2700000"/>
            </a:gradFill>
            <a:ln w="19050" cap="sq">
              <a:gradFill>
                <a:gsLst>
                  <a:gs pos="0">
                    <a:srgbClr val="FFFFFF">
                      <a:alpha val="100000"/>
                    </a:srgbClr>
                  </a:gs>
                  <a:gs pos="100000">
                    <a:srgbClr val="FFFFFF">
                      <a:alpha val="28000"/>
                    </a:srgbClr>
                  </a:gs>
                </a:gsLst>
                <a:lin ang="0"/>
              </a:gradFill>
              <a:prstDash val="solid"/>
              <a:miter/>
            </a:ln>
          </p:spPr>
        </p:sp>
        <p:sp>
          <p:nvSpPr>
            <p:cNvPr name="TextBox 8" id="8"/>
            <p:cNvSpPr txBox="true"/>
            <p:nvPr/>
          </p:nvSpPr>
          <p:spPr>
            <a:xfrm>
              <a:off x="0" y="-38100"/>
              <a:ext cx="2131125" cy="444500"/>
            </a:xfrm>
            <a:prstGeom prst="rect">
              <a:avLst/>
            </a:prstGeom>
          </p:spPr>
          <p:txBody>
            <a:bodyPr anchor="ctr" rtlCol="false" tIns="50800" lIns="50800" bIns="50800" rIns="50800"/>
            <a:lstStyle/>
            <a:p>
              <a:pPr algn="ctr">
                <a:lnSpc>
                  <a:spcPts val="2659"/>
                </a:lnSpc>
                <a:spcBef>
                  <a:spcPct val="0"/>
                </a:spcBef>
              </a:pPr>
            </a:p>
          </p:txBody>
        </p:sp>
      </p:grpSp>
      <p:grpSp>
        <p:nvGrpSpPr>
          <p:cNvPr name="Group 9" id="9"/>
          <p:cNvGrpSpPr/>
          <p:nvPr/>
        </p:nvGrpSpPr>
        <p:grpSpPr>
          <a:xfrm rot="0">
            <a:off x="9972584" y="6759642"/>
            <a:ext cx="3899076" cy="743544"/>
            <a:chOff x="0" y="0"/>
            <a:chExt cx="2131125" cy="406400"/>
          </a:xfrm>
        </p:grpSpPr>
        <p:sp>
          <p:nvSpPr>
            <p:cNvPr name="Freeform 10" id="10"/>
            <p:cNvSpPr/>
            <p:nvPr/>
          </p:nvSpPr>
          <p:spPr>
            <a:xfrm flipH="false" flipV="false" rot="0">
              <a:off x="0" y="0"/>
              <a:ext cx="2131125" cy="406400"/>
            </a:xfrm>
            <a:custGeom>
              <a:avLst/>
              <a:gdLst/>
              <a:ahLst/>
              <a:cxnLst/>
              <a:rect r="r" b="b" t="t" l="l"/>
              <a:pathLst>
                <a:path h="406400" w="2131125">
                  <a:moveTo>
                    <a:pt x="1927925" y="0"/>
                  </a:moveTo>
                  <a:cubicBezTo>
                    <a:pt x="2040150" y="0"/>
                    <a:pt x="2131125" y="90976"/>
                    <a:pt x="2131125" y="203200"/>
                  </a:cubicBezTo>
                  <a:cubicBezTo>
                    <a:pt x="2131125" y="315424"/>
                    <a:pt x="2040150" y="406400"/>
                    <a:pt x="1927925" y="406400"/>
                  </a:cubicBezTo>
                  <a:lnTo>
                    <a:pt x="203200" y="406400"/>
                  </a:lnTo>
                  <a:cubicBezTo>
                    <a:pt x="90976" y="406400"/>
                    <a:pt x="0" y="315424"/>
                    <a:pt x="0" y="203200"/>
                  </a:cubicBezTo>
                  <a:cubicBezTo>
                    <a:pt x="0" y="90976"/>
                    <a:pt x="90976" y="0"/>
                    <a:pt x="203200" y="0"/>
                  </a:cubicBezTo>
                  <a:close/>
                </a:path>
              </a:pathLst>
            </a:custGeom>
            <a:gradFill rotWithShape="true">
              <a:gsLst>
                <a:gs pos="0">
                  <a:srgbClr val="FF9B26">
                    <a:alpha val="100000"/>
                  </a:srgbClr>
                </a:gs>
                <a:gs pos="100000">
                  <a:srgbClr val="3B00A8">
                    <a:alpha val="77000"/>
                  </a:srgbClr>
                </a:gs>
              </a:gsLst>
              <a:lin ang="2700000"/>
            </a:gradFill>
            <a:ln w="19050" cap="sq">
              <a:gradFill>
                <a:gsLst>
                  <a:gs pos="0">
                    <a:srgbClr val="FFFFFF">
                      <a:alpha val="100000"/>
                    </a:srgbClr>
                  </a:gs>
                  <a:gs pos="100000">
                    <a:srgbClr val="FFFFFF">
                      <a:alpha val="28000"/>
                    </a:srgbClr>
                  </a:gs>
                </a:gsLst>
                <a:lin ang="0"/>
              </a:gradFill>
              <a:prstDash val="solid"/>
              <a:miter/>
            </a:ln>
          </p:spPr>
        </p:sp>
        <p:sp>
          <p:nvSpPr>
            <p:cNvPr name="TextBox 11" id="11"/>
            <p:cNvSpPr txBox="true"/>
            <p:nvPr/>
          </p:nvSpPr>
          <p:spPr>
            <a:xfrm>
              <a:off x="0" y="-38100"/>
              <a:ext cx="2131125" cy="444500"/>
            </a:xfrm>
            <a:prstGeom prst="rect">
              <a:avLst/>
            </a:prstGeom>
          </p:spPr>
          <p:txBody>
            <a:bodyPr anchor="ctr" rtlCol="false" tIns="50800" lIns="50800" bIns="50800" rIns="50800"/>
            <a:lstStyle/>
            <a:p>
              <a:pPr algn="ctr">
                <a:lnSpc>
                  <a:spcPts val="2659"/>
                </a:lnSpc>
                <a:spcBef>
                  <a:spcPct val="0"/>
                </a:spcBef>
              </a:pPr>
            </a:p>
          </p:txBody>
        </p:sp>
      </p:grpSp>
      <p:sp>
        <p:nvSpPr>
          <p:cNvPr name="Freeform 12" id="12"/>
          <p:cNvSpPr/>
          <p:nvPr/>
        </p:nvSpPr>
        <p:spPr>
          <a:xfrm flipH="false" flipV="false" rot="0">
            <a:off x="10278375" y="6946504"/>
            <a:ext cx="369819" cy="369819"/>
          </a:xfrm>
          <a:custGeom>
            <a:avLst/>
            <a:gdLst/>
            <a:ahLst/>
            <a:cxnLst/>
            <a:rect r="r" b="b" t="t" l="l"/>
            <a:pathLst>
              <a:path h="369819" w="369819">
                <a:moveTo>
                  <a:pt x="0" y="0"/>
                </a:moveTo>
                <a:lnTo>
                  <a:pt x="369819" y="0"/>
                </a:lnTo>
                <a:lnTo>
                  <a:pt x="369819" y="369819"/>
                </a:lnTo>
                <a:lnTo>
                  <a:pt x="0" y="36981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3" id="13"/>
          <p:cNvSpPr txBox="true"/>
          <p:nvPr/>
        </p:nvSpPr>
        <p:spPr>
          <a:xfrm rot="0">
            <a:off x="4840843" y="2347893"/>
            <a:ext cx="8606313" cy="1667273"/>
          </a:xfrm>
          <a:prstGeom prst="rect">
            <a:avLst/>
          </a:prstGeom>
        </p:spPr>
        <p:txBody>
          <a:bodyPr anchor="t" rtlCol="false" tIns="0" lIns="0" bIns="0" rIns="0">
            <a:spAutoFit/>
          </a:bodyPr>
          <a:lstStyle/>
          <a:p>
            <a:pPr algn="ctr">
              <a:lnSpc>
                <a:spcPts val="13628"/>
              </a:lnSpc>
              <a:spcBef>
                <a:spcPct val="0"/>
              </a:spcBef>
            </a:pPr>
            <a:r>
              <a:rPr lang="en-US" b="true" sz="9734">
                <a:solidFill>
                  <a:srgbClr val="FFFFFF"/>
                </a:solidFill>
                <a:latin typeface="Bricolage Grotesque Bold"/>
                <a:ea typeface="Bricolage Grotesque Bold"/>
                <a:cs typeface="Bricolage Grotesque Bold"/>
                <a:sym typeface="Bricolage Grotesque Bold"/>
              </a:rPr>
              <a:t>Thank You</a:t>
            </a:r>
          </a:p>
        </p:txBody>
      </p:sp>
      <p:sp>
        <p:nvSpPr>
          <p:cNvPr name="TextBox 14" id="14"/>
          <p:cNvSpPr txBox="true"/>
          <p:nvPr/>
        </p:nvSpPr>
        <p:spPr>
          <a:xfrm rot="0">
            <a:off x="4282494" y="4157092"/>
            <a:ext cx="9753268" cy="2855982"/>
          </a:xfrm>
          <a:prstGeom prst="rect">
            <a:avLst/>
          </a:prstGeom>
        </p:spPr>
        <p:txBody>
          <a:bodyPr anchor="t" rtlCol="false" tIns="0" lIns="0" bIns="0" rIns="0">
            <a:spAutoFit/>
          </a:bodyPr>
          <a:lstStyle/>
          <a:p>
            <a:pPr algn="ctr">
              <a:lnSpc>
                <a:spcPts val="3233"/>
              </a:lnSpc>
              <a:spcBef>
                <a:spcPct val="0"/>
              </a:spcBef>
            </a:pPr>
            <a:r>
              <a:rPr lang="en-US" sz="2309">
                <a:solidFill>
                  <a:srgbClr val="FFFFFF"/>
                </a:solidFill>
                <a:latin typeface="Montserrat"/>
                <a:ea typeface="Montserrat"/>
                <a:cs typeface="Montserrat"/>
                <a:sym typeface="Montserrat"/>
              </a:rPr>
              <a:t>Thank you for your t</a:t>
            </a:r>
            <a:r>
              <a:rPr lang="en-US" sz="2309">
                <a:solidFill>
                  <a:srgbClr val="FFFFFF"/>
                </a:solidFill>
                <a:latin typeface="Montserrat"/>
                <a:ea typeface="Montserrat"/>
                <a:cs typeface="Montserrat"/>
                <a:sym typeface="Montserrat"/>
              </a:rPr>
              <a:t>ime and attention. We hope this presentation has provided valuable insights into creating effective and engaging online learning experiences. For any questions, collaboration opportunities, or further discussion, please feel free to get in touch.</a:t>
            </a:r>
          </a:p>
          <a:p>
            <a:pPr algn="ctr">
              <a:lnSpc>
                <a:spcPts val="3233"/>
              </a:lnSpc>
              <a:spcBef>
                <a:spcPct val="0"/>
              </a:spcBef>
            </a:pPr>
          </a:p>
          <a:p>
            <a:pPr algn="ctr">
              <a:lnSpc>
                <a:spcPts val="3233"/>
              </a:lnSpc>
              <a:spcBef>
                <a:spcPct val="0"/>
              </a:spcBef>
            </a:pPr>
          </a:p>
        </p:txBody>
      </p:sp>
      <p:sp>
        <p:nvSpPr>
          <p:cNvPr name="TextBox 15" id="15"/>
          <p:cNvSpPr txBox="true"/>
          <p:nvPr/>
        </p:nvSpPr>
        <p:spPr>
          <a:xfrm rot="0">
            <a:off x="6063422" y="6934314"/>
            <a:ext cx="2548055" cy="727574"/>
          </a:xfrm>
          <a:prstGeom prst="rect">
            <a:avLst/>
          </a:prstGeom>
        </p:spPr>
        <p:txBody>
          <a:bodyPr anchor="t" rtlCol="false" tIns="0" lIns="0" bIns="0" rIns="0">
            <a:spAutoFit/>
          </a:bodyPr>
          <a:lstStyle/>
          <a:p>
            <a:pPr algn="l">
              <a:lnSpc>
                <a:spcPts val="2947"/>
              </a:lnSpc>
              <a:spcBef>
                <a:spcPct val="0"/>
              </a:spcBef>
            </a:pPr>
            <a:r>
              <a:rPr lang="en-US" sz="2105" b="true">
                <a:solidFill>
                  <a:srgbClr val="FFFFFF"/>
                </a:solidFill>
                <a:latin typeface="Montserrat Bold"/>
                <a:ea typeface="Montserrat Bold"/>
                <a:cs typeface="Montserrat Bold"/>
                <a:sym typeface="Montserrat Bold"/>
              </a:rPr>
              <a:t>+91 12345 67890</a:t>
            </a:r>
          </a:p>
          <a:p>
            <a:pPr algn="l">
              <a:lnSpc>
                <a:spcPts val="2947"/>
              </a:lnSpc>
              <a:spcBef>
                <a:spcPct val="0"/>
              </a:spcBef>
            </a:pPr>
          </a:p>
        </p:txBody>
      </p:sp>
      <p:sp>
        <p:nvSpPr>
          <p:cNvPr name="TextBox 16" id="16"/>
          <p:cNvSpPr txBox="true"/>
          <p:nvPr/>
        </p:nvSpPr>
        <p:spPr>
          <a:xfrm rot="0">
            <a:off x="10819644" y="6934314"/>
            <a:ext cx="2759849" cy="727574"/>
          </a:xfrm>
          <a:prstGeom prst="rect">
            <a:avLst/>
          </a:prstGeom>
        </p:spPr>
        <p:txBody>
          <a:bodyPr anchor="t" rtlCol="false" tIns="0" lIns="0" bIns="0" rIns="0">
            <a:spAutoFit/>
          </a:bodyPr>
          <a:lstStyle/>
          <a:p>
            <a:pPr algn="l">
              <a:lnSpc>
                <a:spcPts val="2947"/>
              </a:lnSpc>
            </a:pPr>
            <a:r>
              <a:rPr lang="en-US" sz="2105" b="true">
                <a:solidFill>
                  <a:srgbClr val="FFFFFF"/>
                </a:solidFill>
                <a:latin typeface="Montserrat Bold"/>
                <a:ea typeface="Montserrat Bold"/>
                <a:cs typeface="Montserrat Bold"/>
                <a:sym typeface="Montserrat Bold"/>
              </a:rPr>
              <a:t>tutorr@gmail.com</a:t>
            </a:r>
          </a:p>
          <a:p>
            <a:pPr algn="l">
              <a:lnSpc>
                <a:spcPts val="2947"/>
              </a:lnSpc>
              <a:spcBef>
                <a:spcPct val="0"/>
              </a:spcBef>
            </a:pPr>
          </a:p>
        </p:txBody>
      </p:sp>
      <p:grpSp>
        <p:nvGrpSpPr>
          <p:cNvPr name="Group 17" id="17"/>
          <p:cNvGrpSpPr/>
          <p:nvPr/>
        </p:nvGrpSpPr>
        <p:grpSpPr>
          <a:xfrm rot="0">
            <a:off x="5522402" y="6946753"/>
            <a:ext cx="369570" cy="369570"/>
            <a:chOff x="0" y="0"/>
            <a:chExt cx="492760" cy="492760"/>
          </a:xfrm>
        </p:grpSpPr>
        <p:grpSp>
          <p:nvGrpSpPr>
            <p:cNvPr name="Group 18" id="18"/>
            <p:cNvGrpSpPr/>
            <p:nvPr/>
          </p:nvGrpSpPr>
          <p:grpSpPr>
            <a:xfrm rot="0">
              <a:off x="0" y="0"/>
              <a:ext cx="492760" cy="492760"/>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20" id="20"/>
              <p:cNvSpPr txBox="true"/>
              <p:nvPr/>
            </p:nvSpPr>
            <p:spPr>
              <a:xfrm>
                <a:off x="76200" y="38100"/>
                <a:ext cx="660400" cy="698500"/>
              </a:xfrm>
              <a:prstGeom prst="rect">
                <a:avLst/>
              </a:prstGeom>
            </p:spPr>
            <p:txBody>
              <a:bodyPr anchor="ctr" rtlCol="false" tIns="50800" lIns="50800" bIns="50800" rIns="50800"/>
              <a:lstStyle/>
              <a:p>
                <a:pPr algn="ctr">
                  <a:lnSpc>
                    <a:spcPts val="2660"/>
                  </a:lnSpc>
                  <a:spcBef>
                    <a:spcPct val="0"/>
                  </a:spcBef>
                </a:pPr>
              </a:p>
            </p:txBody>
          </p:sp>
        </p:grpSp>
        <p:sp>
          <p:nvSpPr>
            <p:cNvPr name="Freeform 21" id="21"/>
            <p:cNvSpPr/>
            <p:nvPr/>
          </p:nvSpPr>
          <p:spPr>
            <a:xfrm flipH="false" flipV="false" rot="0">
              <a:off x="89317" y="89317"/>
              <a:ext cx="314127" cy="314127"/>
            </a:xfrm>
            <a:custGeom>
              <a:avLst/>
              <a:gdLst/>
              <a:ahLst/>
              <a:cxnLst/>
              <a:rect r="r" b="b" t="t" l="l"/>
              <a:pathLst>
                <a:path h="314127" w="314127">
                  <a:moveTo>
                    <a:pt x="0" y="0"/>
                  </a:moveTo>
                  <a:lnTo>
                    <a:pt x="314126" y="0"/>
                  </a:lnTo>
                  <a:lnTo>
                    <a:pt x="314126" y="314126"/>
                  </a:lnTo>
                  <a:lnTo>
                    <a:pt x="0" y="31412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solid"/>
              <a:miter/>
            </a:ln>
          </p:spPr>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1393129">
            <a:off x="3817271" y="3817366"/>
            <a:ext cx="18327357" cy="10881868"/>
          </a:xfrm>
          <a:custGeom>
            <a:avLst/>
            <a:gdLst/>
            <a:ahLst/>
            <a:cxnLst/>
            <a:rect r="r" b="b" t="t" l="l"/>
            <a:pathLst>
              <a:path h="10881868" w="18327357">
                <a:moveTo>
                  <a:pt x="0" y="10881868"/>
                </a:moveTo>
                <a:lnTo>
                  <a:pt x="18327357" y="10881868"/>
                </a:lnTo>
                <a:lnTo>
                  <a:pt x="18327357" y="0"/>
                </a:lnTo>
                <a:lnTo>
                  <a:pt x="0" y="0"/>
                </a:lnTo>
                <a:lnTo>
                  <a:pt x="0" y="10881868"/>
                </a:lnTo>
                <a:close/>
              </a:path>
            </a:pathLst>
          </a:custGeom>
          <a:blipFill>
            <a:blip r:embed="rId2">
              <a:alphaModFix amt="27000"/>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3" id="3"/>
          <p:cNvGrpSpPr/>
          <p:nvPr/>
        </p:nvGrpSpPr>
        <p:grpSpPr>
          <a:xfrm rot="0">
            <a:off x="1329194" y="6482779"/>
            <a:ext cx="6724839" cy="743544"/>
            <a:chOff x="0" y="0"/>
            <a:chExt cx="3675607" cy="406400"/>
          </a:xfrm>
        </p:grpSpPr>
        <p:sp>
          <p:nvSpPr>
            <p:cNvPr name="Freeform 4" id="4"/>
            <p:cNvSpPr/>
            <p:nvPr/>
          </p:nvSpPr>
          <p:spPr>
            <a:xfrm flipH="false" flipV="false" rot="0">
              <a:off x="0" y="0"/>
              <a:ext cx="3675607" cy="406400"/>
            </a:xfrm>
            <a:custGeom>
              <a:avLst/>
              <a:gdLst/>
              <a:ahLst/>
              <a:cxnLst/>
              <a:rect r="r" b="b" t="t" l="l"/>
              <a:pathLst>
                <a:path h="406400" w="3675607">
                  <a:moveTo>
                    <a:pt x="3472407" y="0"/>
                  </a:moveTo>
                  <a:cubicBezTo>
                    <a:pt x="3584632" y="0"/>
                    <a:pt x="3675607" y="90976"/>
                    <a:pt x="3675607" y="203200"/>
                  </a:cubicBezTo>
                  <a:cubicBezTo>
                    <a:pt x="3675607" y="315424"/>
                    <a:pt x="3584632" y="406400"/>
                    <a:pt x="3472407" y="406400"/>
                  </a:cubicBezTo>
                  <a:lnTo>
                    <a:pt x="203200" y="406400"/>
                  </a:lnTo>
                  <a:cubicBezTo>
                    <a:pt x="90976" y="406400"/>
                    <a:pt x="0" y="315424"/>
                    <a:pt x="0" y="203200"/>
                  </a:cubicBezTo>
                  <a:cubicBezTo>
                    <a:pt x="0" y="90976"/>
                    <a:pt x="90976" y="0"/>
                    <a:pt x="203200" y="0"/>
                  </a:cubicBezTo>
                  <a:close/>
                </a:path>
              </a:pathLst>
            </a:custGeom>
            <a:gradFill rotWithShape="true">
              <a:gsLst>
                <a:gs pos="0">
                  <a:srgbClr val="FF9B26">
                    <a:alpha val="100000"/>
                  </a:srgbClr>
                </a:gs>
                <a:gs pos="100000">
                  <a:srgbClr val="3B00A8">
                    <a:alpha val="100000"/>
                  </a:srgbClr>
                </a:gs>
              </a:gsLst>
              <a:lin ang="2700000"/>
            </a:gradFill>
            <a:ln cap="sq">
              <a:noFill/>
              <a:prstDash val="solid"/>
              <a:miter/>
            </a:ln>
          </p:spPr>
        </p:sp>
        <p:sp>
          <p:nvSpPr>
            <p:cNvPr name="TextBox 5" id="5"/>
            <p:cNvSpPr txBox="true"/>
            <p:nvPr/>
          </p:nvSpPr>
          <p:spPr>
            <a:xfrm>
              <a:off x="0" y="-38100"/>
              <a:ext cx="3675607" cy="444500"/>
            </a:xfrm>
            <a:prstGeom prst="rect">
              <a:avLst/>
            </a:prstGeom>
          </p:spPr>
          <p:txBody>
            <a:bodyPr anchor="ctr" rtlCol="false" tIns="50800" lIns="50800" bIns="50800" rIns="50800"/>
            <a:lstStyle/>
            <a:p>
              <a:pPr algn="ctr">
                <a:lnSpc>
                  <a:spcPts val="2659"/>
                </a:lnSpc>
                <a:spcBef>
                  <a:spcPct val="0"/>
                </a:spcBef>
              </a:pPr>
            </a:p>
          </p:txBody>
        </p:sp>
      </p:grpSp>
      <p:grpSp>
        <p:nvGrpSpPr>
          <p:cNvPr name="Group 6" id="6"/>
          <p:cNvGrpSpPr/>
          <p:nvPr/>
        </p:nvGrpSpPr>
        <p:grpSpPr>
          <a:xfrm rot="0">
            <a:off x="1329194" y="5567785"/>
            <a:ext cx="6724839" cy="743544"/>
            <a:chOff x="0" y="0"/>
            <a:chExt cx="3675607" cy="406400"/>
          </a:xfrm>
        </p:grpSpPr>
        <p:sp>
          <p:nvSpPr>
            <p:cNvPr name="Freeform 7" id="7"/>
            <p:cNvSpPr/>
            <p:nvPr/>
          </p:nvSpPr>
          <p:spPr>
            <a:xfrm flipH="false" flipV="false" rot="0">
              <a:off x="0" y="0"/>
              <a:ext cx="3675607" cy="406400"/>
            </a:xfrm>
            <a:custGeom>
              <a:avLst/>
              <a:gdLst/>
              <a:ahLst/>
              <a:cxnLst/>
              <a:rect r="r" b="b" t="t" l="l"/>
              <a:pathLst>
                <a:path h="406400" w="3675607">
                  <a:moveTo>
                    <a:pt x="3472407" y="0"/>
                  </a:moveTo>
                  <a:cubicBezTo>
                    <a:pt x="3584632" y="0"/>
                    <a:pt x="3675607" y="90976"/>
                    <a:pt x="3675607" y="203200"/>
                  </a:cubicBezTo>
                  <a:cubicBezTo>
                    <a:pt x="3675607" y="315424"/>
                    <a:pt x="3584632" y="406400"/>
                    <a:pt x="3472407" y="406400"/>
                  </a:cubicBezTo>
                  <a:lnTo>
                    <a:pt x="203200" y="406400"/>
                  </a:lnTo>
                  <a:cubicBezTo>
                    <a:pt x="90976" y="406400"/>
                    <a:pt x="0" y="315424"/>
                    <a:pt x="0" y="203200"/>
                  </a:cubicBezTo>
                  <a:cubicBezTo>
                    <a:pt x="0" y="90976"/>
                    <a:pt x="90976" y="0"/>
                    <a:pt x="203200" y="0"/>
                  </a:cubicBezTo>
                  <a:close/>
                </a:path>
              </a:pathLst>
            </a:custGeom>
            <a:gradFill rotWithShape="true">
              <a:gsLst>
                <a:gs pos="0">
                  <a:srgbClr val="FF9B26">
                    <a:alpha val="100000"/>
                  </a:srgbClr>
                </a:gs>
                <a:gs pos="100000">
                  <a:srgbClr val="3B00A8">
                    <a:alpha val="100000"/>
                  </a:srgbClr>
                </a:gs>
              </a:gsLst>
              <a:lin ang="2700000"/>
            </a:gradFill>
            <a:ln cap="sq">
              <a:noFill/>
              <a:prstDash val="solid"/>
              <a:miter/>
            </a:ln>
          </p:spPr>
        </p:sp>
        <p:sp>
          <p:nvSpPr>
            <p:cNvPr name="TextBox 8" id="8"/>
            <p:cNvSpPr txBox="true"/>
            <p:nvPr/>
          </p:nvSpPr>
          <p:spPr>
            <a:xfrm>
              <a:off x="0" y="-38100"/>
              <a:ext cx="3675607" cy="444500"/>
            </a:xfrm>
            <a:prstGeom prst="rect">
              <a:avLst/>
            </a:prstGeom>
          </p:spPr>
          <p:txBody>
            <a:bodyPr anchor="ctr" rtlCol="false" tIns="50800" lIns="50800" bIns="50800" rIns="50800"/>
            <a:lstStyle/>
            <a:p>
              <a:pPr algn="ctr">
                <a:lnSpc>
                  <a:spcPts val="2659"/>
                </a:lnSpc>
                <a:spcBef>
                  <a:spcPct val="0"/>
                </a:spcBef>
              </a:pPr>
            </a:p>
          </p:txBody>
        </p:sp>
      </p:grpSp>
      <p:grpSp>
        <p:nvGrpSpPr>
          <p:cNvPr name="Group 9" id="9"/>
          <p:cNvGrpSpPr/>
          <p:nvPr/>
        </p:nvGrpSpPr>
        <p:grpSpPr>
          <a:xfrm rot="0">
            <a:off x="1329194" y="7399296"/>
            <a:ext cx="6724839" cy="743544"/>
            <a:chOff x="0" y="0"/>
            <a:chExt cx="3675607" cy="406400"/>
          </a:xfrm>
        </p:grpSpPr>
        <p:sp>
          <p:nvSpPr>
            <p:cNvPr name="Freeform 10" id="10"/>
            <p:cNvSpPr/>
            <p:nvPr/>
          </p:nvSpPr>
          <p:spPr>
            <a:xfrm flipH="false" flipV="false" rot="0">
              <a:off x="0" y="0"/>
              <a:ext cx="3675607" cy="406400"/>
            </a:xfrm>
            <a:custGeom>
              <a:avLst/>
              <a:gdLst/>
              <a:ahLst/>
              <a:cxnLst/>
              <a:rect r="r" b="b" t="t" l="l"/>
              <a:pathLst>
                <a:path h="406400" w="3675607">
                  <a:moveTo>
                    <a:pt x="3472407" y="0"/>
                  </a:moveTo>
                  <a:cubicBezTo>
                    <a:pt x="3584632" y="0"/>
                    <a:pt x="3675607" y="90976"/>
                    <a:pt x="3675607" y="203200"/>
                  </a:cubicBezTo>
                  <a:cubicBezTo>
                    <a:pt x="3675607" y="315424"/>
                    <a:pt x="3584632" y="406400"/>
                    <a:pt x="3472407" y="406400"/>
                  </a:cubicBezTo>
                  <a:lnTo>
                    <a:pt x="203200" y="406400"/>
                  </a:lnTo>
                  <a:cubicBezTo>
                    <a:pt x="90976" y="406400"/>
                    <a:pt x="0" y="315424"/>
                    <a:pt x="0" y="203200"/>
                  </a:cubicBezTo>
                  <a:cubicBezTo>
                    <a:pt x="0" y="90976"/>
                    <a:pt x="90976" y="0"/>
                    <a:pt x="203200" y="0"/>
                  </a:cubicBezTo>
                  <a:close/>
                </a:path>
              </a:pathLst>
            </a:custGeom>
            <a:gradFill rotWithShape="true">
              <a:gsLst>
                <a:gs pos="0">
                  <a:srgbClr val="FF9B26">
                    <a:alpha val="100000"/>
                  </a:srgbClr>
                </a:gs>
                <a:gs pos="100000">
                  <a:srgbClr val="3B00A8">
                    <a:alpha val="100000"/>
                  </a:srgbClr>
                </a:gs>
              </a:gsLst>
              <a:lin ang="2700000"/>
            </a:gradFill>
            <a:ln cap="sq">
              <a:noFill/>
              <a:prstDash val="solid"/>
              <a:miter/>
            </a:ln>
          </p:spPr>
        </p:sp>
        <p:sp>
          <p:nvSpPr>
            <p:cNvPr name="TextBox 11" id="11"/>
            <p:cNvSpPr txBox="true"/>
            <p:nvPr/>
          </p:nvSpPr>
          <p:spPr>
            <a:xfrm>
              <a:off x="0" y="-38100"/>
              <a:ext cx="3675607" cy="444500"/>
            </a:xfrm>
            <a:prstGeom prst="rect">
              <a:avLst/>
            </a:prstGeom>
          </p:spPr>
          <p:txBody>
            <a:bodyPr anchor="ctr" rtlCol="false" tIns="50800" lIns="50800" bIns="50800" rIns="50800"/>
            <a:lstStyle/>
            <a:p>
              <a:pPr algn="ctr">
                <a:lnSpc>
                  <a:spcPts val="2659"/>
                </a:lnSpc>
                <a:spcBef>
                  <a:spcPct val="0"/>
                </a:spcBef>
              </a:pPr>
            </a:p>
          </p:txBody>
        </p:sp>
      </p:grpSp>
      <p:grpSp>
        <p:nvGrpSpPr>
          <p:cNvPr name="Group 12" id="12"/>
          <p:cNvGrpSpPr/>
          <p:nvPr/>
        </p:nvGrpSpPr>
        <p:grpSpPr>
          <a:xfrm rot="0">
            <a:off x="1329194" y="8315813"/>
            <a:ext cx="6724839" cy="743544"/>
            <a:chOff x="0" y="0"/>
            <a:chExt cx="3675607" cy="406400"/>
          </a:xfrm>
        </p:grpSpPr>
        <p:sp>
          <p:nvSpPr>
            <p:cNvPr name="Freeform 13" id="13"/>
            <p:cNvSpPr/>
            <p:nvPr/>
          </p:nvSpPr>
          <p:spPr>
            <a:xfrm flipH="false" flipV="false" rot="0">
              <a:off x="0" y="0"/>
              <a:ext cx="3675607" cy="406400"/>
            </a:xfrm>
            <a:custGeom>
              <a:avLst/>
              <a:gdLst/>
              <a:ahLst/>
              <a:cxnLst/>
              <a:rect r="r" b="b" t="t" l="l"/>
              <a:pathLst>
                <a:path h="406400" w="3675607">
                  <a:moveTo>
                    <a:pt x="3472407" y="0"/>
                  </a:moveTo>
                  <a:cubicBezTo>
                    <a:pt x="3584632" y="0"/>
                    <a:pt x="3675607" y="90976"/>
                    <a:pt x="3675607" y="203200"/>
                  </a:cubicBezTo>
                  <a:cubicBezTo>
                    <a:pt x="3675607" y="315424"/>
                    <a:pt x="3584632" y="406400"/>
                    <a:pt x="3472407" y="406400"/>
                  </a:cubicBezTo>
                  <a:lnTo>
                    <a:pt x="203200" y="406400"/>
                  </a:lnTo>
                  <a:cubicBezTo>
                    <a:pt x="90976" y="406400"/>
                    <a:pt x="0" y="315424"/>
                    <a:pt x="0" y="203200"/>
                  </a:cubicBezTo>
                  <a:cubicBezTo>
                    <a:pt x="0" y="90976"/>
                    <a:pt x="90976" y="0"/>
                    <a:pt x="203200" y="0"/>
                  </a:cubicBezTo>
                  <a:close/>
                </a:path>
              </a:pathLst>
            </a:custGeom>
            <a:gradFill rotWithShape="true">
              <a:gsLst>
                <a:gs pos="0">
                  <a:srgbClr val="FF9B26">
                    <a:alpha val="100000"/>
                  </a:srgbClr>
                </a:gs>
                <a:gs pos="100000">
                  <a:srgbClr val="3B00A8">
                    <a:alpha val="100000"/>
                  </a:srgbClr>
                </a:gs>
              </a:gsLst>
              <a:lin ang="2700000"/>
            </a:gradFill>
            <a:ln cap="sq">
              <a:noFill/>
              <a:prstDash val="solid"/>
              <a:miter/>
            </a:ln>
          </p:spPr>
        </p:sp>
        <p:sp>
          <p:nvSpPr>
            <p:cNvPr name="TextBox 14" id="14"/>
            <p:cNvSpPr txBox="true"/>
            <p:nvPr/>
          </p:nvSpPr>
          <p:spPr>
            <a:xfrm>
              <a:off x="0" y="-38100"/>
              <a:ext cx="3675607" cy="444500"/>
            </a:xfrm>
            <a:prstGeom prst="rect">
              <a:avLst/>
            </a:prstGeom>
          </p:spPr>
          <p:txBody>
            <a:bodyPr anchor="ctr" rtlCol="false" tIns="50800" lIns="50800" bIns="50800" rIns="50800"/>
            <a:lstStyle/>
            <a:p>
              <a:pPr algn="ctr">
                <a:lnSpc>
                  <a:spcPts val="2659"/>
                </a:lnSpc>
                <a:spcBef>
                  <a:spcPct val="0"/>
                </a:spcBef>
              </a:pPr>
            </a:p>
          </p:txBody>
        </p:sp>
      </p:grpSp>
      <p:sp>
        <p:nvSpPr>
          <p:cNvPr name="Freeform 15" id="15"/>
          <p:cNvSpPr/>
          <p:nvPr/>
        </p:nvSpPr>
        <p:spPr>
          <a:xfrm flipH="false" flipV="false" rot="0">
            <a:off x="1677149" y="6726653"/>
            <a:ext cx="247694" cy="255794"/>
          </a:xfrm>
          <a:custGeom>
            <a:avLst/>
            <a:gdLst/>
            <a:ahLst/>
            <a:cxnLst/>
            <a:rect r="r" b="b" t="t" l="l"/>
            <a:pathLst>
              <a:path h="255794" w="247694">
                <a:moveTo>
                  <a:pt x="0" y="0"/>
                </a:moveTo>
                <a:lnTo>
                  <a:pt x="247694" y="0"/>
                </a:lnTo>
                <a:lnTo>
                  <a:pt x="247694" y="255795"/>
                </a:lnTo>
                <a:lnTo>
                  <a:pt x="0" y="25579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6" id="16"/>
          <p:cNvSpPr/>
          <p:nvPr/>
        </p:nvSpPr>
        <p:spPr>
          <a:xfrm flipH="false" flipV="false" rot="0">
            <a:off x="1677149" y="5811312"/>
            <a:ext cx="247694" cy="255794"/>
          </a:xfrm>
          <a:custGeom>
            <a:avLst/>
            <a:gdLst/>
            <a:ahLst/>
            <a:cxnLst/>
            <a:rect r="r" b="b" t="t" l="l"/>
            <a:pathLst>
              <a:path h="255794" w="247694">
                <a:moveTo>
                  <a:pt x="0" y="0"/>
                </a:moveTo>
                <a:lnTo>
                  <a:pt x="247694" y="0"/>
                </a:lnTo>
                <a:lnTo>
                  <a:pt x="247694" y="255794"/>
                </a:lnTo>
                <a:lnTo>
                  <a:pt x="0" y="25579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7" id="17"/>
          <p:cNvSpPr/>
          <p:nvPr/>
        </p:nvSpPr>
        <p:spPr>
          <a:xfrm flipH="false" flipV="false" rot="0">
            <a:off x="1677149" y="7643170"/>
            <a:ext cx="247694" cy="255794"/>
          </a:xfrm>
          <a:custGeom>
            <a:avLst/>
            <a:gdLst/>
            <a:ahLst/>
            <a:cxnLst/>
            <a:rect r="r" b="b" t="t" l="l"/>
            <a:pathLst>
              <a:path h="255794" w="247694">
                <a:moveTo>
                  <a:pt x="0" y="0"/>
                </a:moveTo>
                <a:lnTo>
                  <a:pt x="247694" y="0"/>
                </a:lnTo>
                <a:lnTo>
                  <a:pt x="247694" y="255795"/>
                </a:lnTo>
                <a:lnTo>
                  <a:pt x="0" y="25579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8" id="18"/>
          <p:cNvSpPr/>
          <p:nvPr/>
        </p:nvSpPr>
        <p:spPr>
          <a:xfrm flipH="false" flipV="false" rot="0">
            <a:off x="1677149" y="8559687"/>
            <a:ext cx="247694" cy="255794"/>
          </a:xfrm>
          <a:custGeom>
            <a:avLst/>
            <a:gdLst/>
            <a:ahLst/>
            <a:cxnLst/>
            <a:rect r="r" b="b" t="t" l="l"/>
            <a:pathLst>
              <a:path h="255794" w="247694">
                <a:moveTo>
                  <a:pt x="0" y="0"/>
                </a:moveTo>
                <a:lnTo>
                  <a:pt x="247694" y="0"/>
                </a:lnTo>
                <a:lnTo>
                  <a:pt x="247694" y="255794"/>
                </a:lnTo>
                <a:lnTo>
                  <a:pt x="0" y="25579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9" id="19"/>
          <p:cNvGrpSpPr/>
          <p:nvPr/>
        </p:nvGrpSpPr>
        <p:grpSpPr>
          <a:xfrm rot="0">
            <a:off x="10759680" y="1028700"/>
            <a:ext cx="6199126" cy="8229600"/>
            <a:chOff x="0" y="0"/>
            <a:chExt cx="960407" cy="1274980"/>
          </a:xfrm>
        </p:grpSpPr>
        <p:sp>
          <p:nvSpPr>
            <p:cNvPr name="Freeform 20" id="20"/>
            <p:cNvSpPr/>
            <p:nvPr/>
          </p:nvSpPr>
          <p:spPr>
            <a:xfrm flipH="false" flipV="false" rot="0">
              <a:off x="0" y="0"/>
              <a:ext cx="960407" cy="1274980"/>
            </a:xfrm>
            <a:custGeom>
              <a:avLst/>
              <a:gdLst/>
              <a:ahLst/>
              <a:cxnLst/>
              <a:rect r="r" b="b" t="t" l="l"/>
              <a:pathLst>
                <a:path h="1274980" w="960407">
                  <a:moveTo>
                    <a:pt x="61195" y="0"/>
                  </a:moveTo>
                  <a:lnTo>
                    <a:pt x="899212" y="0"/>
                  </a:lnTo>
                  <a:cubicBezTo>
                    <a:pt x="915442" y="0"/>
                    <a:pt x="931007" y="6447"/>
                    <a:pt x="942483" y="17924"/>
                  </a:cubicBezTo>
                  <a:cubicBezTo>
                    <a:pt x="953960" y="29400"/>
                    <a:pt x="960407" y="44965"/>
                    <a:pt x="960407" y="61195"/>
                  </a:cubicBezTo>
                  <a:lnTo>
                    <a:pt x="960407" y="1213786"/>
                  </a:lnTo>
                  <a:cubicBezTo>
                    <a:pt x="960407" y="1230016"/>
                    <a:pt x="953960" y="1245581"/>
                    <a:pt x="942483" y="1257057"/>
                  </a:cubicBezTo>
                  <a:cubicBezTo>
                    <a:pt x="931007" y="1268533"/>
                    <a:pt x="915442" y="1274980"/>
                    <a:pt x="899212" y="1274980"/>
                  </a:cubicBezTo>
                  <a:lnTo>
                    <a:pt x="61195" y="1274980"/>
                  </a:lnTo>
                  <a:cubicBezTo>
                    <a:pt x="44965" y="1274980"/>
                    <a:pt x="29400" y="1268533"/>
                    <a:pt x="17924" y="1257057"/>
                  </a:cubicBezTo>
                  <a:cubicBezTo>
                    <a:pt x="6447" y="1245581"/>
                    <a:pt x="0" y="1230016"/>
                    <a:pt x="0" y="1213786"/>
                  </a:cubicBezTo>
                  <a:lnTo>
                    <a:pt x="0" y="61195"/>
                  </a:lnTo>
                  <a:cubicBezTo>
                    <a:pt x="0" y="44965"/>
                    <a:pt x="6447" y="29400"/>
                    <a:pt x="17924" y="17924"/>
                  </a:cubicBezTo>
                  <a:cubicBezTo>
                    <a:pt x="29400" y="6447"/>
                    <a:pt x="44965" y="0"/>
                    <a:pt x="61195" y="0"/>
                  </a:cubicBezTo>
                  <a:close/>
                </a:path>
              </a:pathLst>
            </a:custGeom>
            <a:blipFill>
              <a:blip r:embed="rId6"/>
              <a:stretch>
                <a:fillRect l="-49627" t="0" r="-49627" b="0"/>
              </a:stretch>
            </a:blipFill>
          </p:spPr>
        </p:sp>
      </p:grpSp>
      <p:sp>
        <p:nvSpPr>
          <p:cNvPr name="TextBox 21" id="21"/>
          <p:cNvSpPr txBox="true"/>
          <p:nvPr/>
        </p:nvSpPr>
        <p:spPr>
          <a:xfrm rot="0">
            <a:off x="1329194" y="1084769"/>
            <a:ext cx="9211411" cy="1242664"/>
          </a:xfrm>
          <a:prstGeom prst="rect">
            <a:avLst/>
          </a:prstGeom>
        </p:spPr>
        <p:txBody>
          <a:bodyPr anchor="t" rtlCol="false" tIns="0" lIns="0" bIns="0" rIns="0">
            <a:spAutoFit/>
          </a:bodyPr>
          <a:lstStyle/>
          <a:p>
            <a:pPr algn="l">
              <a:lnSpc>
                <a:spcPts val="10149"/>
              </a:lnSpc>
              <a:spcBef>
                <a:spcPct val="0"/>
              </a:spcBef>
            </a:pPr>
            <a:r>
              <a:rPr lang="en-US" b="true" sz="7249">
                <a:solidFill>
                  <a:srgbClr val="000000"/>
                </a:solidFill>
                <a:latin typeface="Bricolage Grotesque Bold"/>
                <a:ea typeface="Bricolage Grotesque Bold"/>
                <a:cs typeface="Bricolage Grotesque Bold"/>
                <a:sym typeface="Bricolage Grotesque Bold"/>
              </a:rPr>
              <a:t>Introduction</a:t>
            </a:r>
          </a:p>
        </p:txBody>
      </p:sp>
      <p:sp>
        <p:nvSpPr>
          <p:cNvPr name="TextBox 22" id="22"/>
          <p:cNvSpPr txBox="true"/>
          <p:nvPr/>
        </p:nvSpPr>
        <p:spPr>
          <a:xfrm rot="0">
            <a:off x="1329194" y="2180101"/>
            <a:ext cx="8595369" cy="1242664"/>
          </a:xfrm>
          <a:prstGeom prst="rect">
            <a:avLst/>
          </a:prstGeom>
        </p:spPr>
        <p:txBody>
          <a:bodyPr anchor="t" rtlCol="false" tIns="0" lIns="0" bIns="0" rIns="0">
            <a:spAutoFit/>
          </a:bodyPr>
          <a:lstStyle/>
          <a:p>
            <a:pPr algn="l">
              <a:lnSpc>
                <a:spcPts val="10149"/>
              </a:lnSpc>
              <a:spcBef>
                <a:spcPct val="0"/>
              </a:spcBef>
            </a:pPr>
            <a:r>
              <a:rPr lang="en-US" b="true" sz="7249">
                <a:solidFill>
                  <a:srgbClr val="000000"/>
                </a:solidFill>
                <a:latin typeface="Bricolage Grotesque Bold"/>
                <a:ea typeface="Bricolage Grotesque Bold"/>
                <a:cs typeface="Bricolage Grotesque Bold"/>
                <a:sym typeface="Bricolage Grotesque Bold"/>
              </a:rPr>
              <a:t>to Online Teaching</a:t>
            </a:r>
          </a:p>
        </p:txBody>
      </p:sp>
      <p:sp>
        <p:nvSpPr>
          <p:cNvPr name="TextBox 23" id="23"/>
          <p:cNvSpPr txBox="true"/>
          <p:nvPr/>
        </p:nvSpPr>
        <p:spPr>
          <a:xfrm rot="0">
            <a:off x="1329194" y="3711887"/>
            <a:ext cx="7956812" cy="1989842"/>
          </a:xfrm>
          <a:prstGeom prst="rect">
            <a:avLst/>
          </a:prstGeom>
        </p:spPr>
        <p:txBody>
          <a:bodyPr anchor="t" rtlCol="false" tIns="0" lIns="0" bIns="0" rIns="0">
            <a:spAutoFit/>
          </a:bodyPr>
          <a:lstStyle/>
          <a:p>
            <a:pPr algn="l">
              <a:lnSpc>
                <a:spcPts val="2673"/>
              </a:lnSpc>
              <a:spcBef>
                <a:spcPct val="0"/>
              </a:spcBef>
            </a:pPr>
            <a:r>
              <a:rPr lang="en-US" sz="1909">
                <a:solidFill>
                  <a:srgbClr val="000000"/>
                </a:solidFill>
                <a:latin typeface="Montserrat"/>
                <a:ea typeface="Montserrat"/>
                <a:cs typeface="Montserrat"/>
                <a:sym typeface="Montserrat"/>
              </a:rPr>
              <a:t>On</a:t>
            </a:r>
            <a:r>
              <a:rPr lang="en-US" sz="1909">
                <a:solidFill>
                  <a:srgbClr val="000000"/>
                </a:solidFill>
                <a:latin typeface="Montserrat"/>
                <a:ea typeface="Montserrat"/>
                <a:cs typeface="Montserrat"/>
                <a:sym typeface="Montserrat"/>
              </a:rPr>
              <a:t>line teaching has transformed the way knowledge is shared across the globe. It offers unmatched flexibility and accessibility, making quality education available to learners anytime, anywhere.</a:t>
            </a:r>
          </a:p>
          <a:p>
            <a:pPr algn="l">
              <a:lnSpc>
                <a:spcPts val="2673"/>
              </a:lnSpc>
              <a:spcBef>
                <a:spcPct val="0"/>
              </a:spcBef>
            </a:pPr>
          </a:p>
          <a:p>
            <a:pPr algn="l">
              <a:lnSpc>
                <a:spcPts val="2673"/>
              </a:lnSpc>
              <a:spcBef>
                <a:spcPct val="0"/>
              </a:spcBef>
            </a:pPr>
          </a:p>
        </p:txBody>
      </p:sp>
      <p:sp>
        <p:nvSpPr>
          <p:cNvPr name="TextBox 24" id="24"/>
          <p:cNvSpPr txBox="true"/>
          <p:nvPr/>
        </p:nvSpPr>
        <p:spPr>
          <a:xfrm rot="0">
            <a:off x="2117124" y="6643740"/>
            <a:ext cx="7026876" cy="935355"/>
          </a:xfrm>
          <a:prstGeom prst="rect">
            <a:avLst/>
          </a:prstGeom>
        </p:spPr>
        <p:txBody>
          <a:bodyPr anchor="t" rtlCol="false" tIns="0" lIns="0" bIns="0" rIns="0">
            <a:spAutoFit/>
          </a:bodyPr>
          <a:lstStyle/>
          <a:p>
            <a:pPr algn="l">
              <a:lnSpc>
                <a:spcPts val="2519"/>
              </a:lnSpc>
            </a:pPr>
            <a:r>
              <a:rPr lang="en-US" sz="1799" b="true">
                <a:solidFill>
                  <a:srgbClr val="FFFFFF"/>
                </a:solidFill>
                <a:latin typeface="Montserrat Bold"/>
                <a:ea typeface="Montserrat Bold"/>
                <a:cs typeface="Montserrat Bold"/>
                <a:sym typeface="Montserrat Bold"/>
              </a:rPr>
              <a:t>Suppo</a:t>
            </a:r>
            <a:r>
              <a:rPr lang="en-US" sz="1799" b="true">
                <a:solidFill>
                  <a:srgbClr val="FFFFFF"/>
                </a:solidFill>
                <a:latin typeface="Montserrat Bold"/>
                <a:ea typeface="Montserrat Bold"/>
                <a:cs typeface="Montserrat Bold"/>
                <a:sym typeface="Montserrat Bold"/>
              </a:rPr>
              <a:t>rts diverse learners needs</a:t>
            </a:r>
          </a:p>
          <a:p>
            <a:pPr algn="l">
              <a:lnSpc>
                <a:spcPts val="2519"/>
              </a:lnSpc>
              <a:spcBef>
                <a:spcPct val="0"/>
              </a:spcBef>
            </a:pPr>
          </a:p>
          <a:p>
            <a:pPr algn="l">
              <a:lnSpc>
                <a:spcPts val="2519"/>
              </a:lnSpc>
              <a:spcBef>
                <a:spcPct val="0"/>
              </a:spcBef>
            </a:pPr>
          </a:p>
        </p:txBody>
      </p:sp>
      <p:sp>
        <p:nvSpPr>
          <p:cNvPr name="TextBox 25" id="25"/>
          <p:cNvSpPr txBox="true"/>
          <p:nvPr/>
        </p:nvSpPr>
        <p:spPr>
          <a:xfrm rot="0">
            <a:off x="2117124" y="5728399"/>
            <a:ext cx="7026876" cy="621030"/>
          </a:xfrm>
          <a:prstGeom prst="rect">
            <a:avLst/>
          </a:prstGeom>
        </p:spPr>
        <p:txBody>
          <a:bodyPr anchor="t" rtlCol="false" tIns="0" lIns="0" bIns="0" rIns="0">
            <a:spAutoFit/>
          </a:bodyPr>
          <a:lstStyle/>
          <a:p>
            <a:pPr algn="l">
              <a:lnSpc>
                <a:spcPts val="2519"/>
              </a:lnSpc>
              <a:spcBef>
                <a:spcPct val="0"/>
              </a:spcBef>
            </a:pPr>
            <a:r>
              <a:rPr lang="en-US" sz="1799" b="true">
                <a:solidFill>
                  <a:srgbClr val="FFFFFF"/>
                </a:solidFill>
                <a:latin typeface="Montserrat Bold"/>
                <a:ea typeface="Montserrat Bold"/>
                <a:cs typeface="Montserrat Bold"/>
                <a:sym typeface="Montserrat Bold"/>
              </a:rPr>
              <a:t>L</a:t>
            </a:r>
            <a:r>
              <a:rPr lang="en-US" b="true" sz="1799">
                <a:solidFill>
                  <a:srgbClr val="FFFFFF"/>
                </a:solidFill>
                <a:latin typeface="Montserrat Bold"/>
                <a:ea typeface="Montserrat Bold"/>
                <a:cs typeface="Montserrat Bold"/>
                <a:sym typeface="Montserrat Bold"/>
              </a:rPr>
              <a:t>earn from any location at your convenience</a:t>
            </a:r>
          </a:p>
          <a:p>
            <a:pPr algn="l">
              <a:lnSpc>
                <a:spcPts val="2519"/>
              </a:lnSpc>
              <a:spcBef>
                <a:spcPct val="0"/>
              </a:spcBef>
            </a:pPr>
          </a:p>
        </p:txBody>
      </p:sp>
      <p:sp>
        <p:nvSpPr>
          <p:cNvPr name="TextBox 26" id="26"/>
          <p:cNvSpPr txBox="true"/>
          <p:nvPr/>
        </p:nvSpPr>
        <p:spPr>
          <a:xfrm rot="0">
            <a:off x="2117124" y="7560257"/>
            <a:ext cx="5811529" cy="1044575"/>
          </a:xfrm>
          <a:prstGeom prst="rect">
            <a:avLst/>
          </a:prstGeom>
        </p:spPr>
        <p:txBody>
          <a:bodyPr anchor="t" rtlCol="false" tIns="0" lIns="0" bIns="0" rIns="0">
            <a:spAutoFit/>
          </a:bodyPr>
          <a:lstStyle/>
          <a:p>
            <a:pPr algn="l">
              <a:lnSpc>
                <a:spcPts val="2800"/>
              </a:lnSpc>
            </a:pPr>
            <a:r>
              <a:rPr lang="en-US" sz="2000" b="true">
                <a:solidFill>
                  <a:srgbClr val="FFFFFF"/>
                </a:solidFill>
                <a:latin typeface="Montserrat Bold"/>
                <a:ea typeface="Montserrat Bold"/>
                <a:cs typeface="Montserrat Bold"/>
                <a:sym typeface="Montserrat Bold"/>
              </a:rPr>
              <a:t>Promote</a:t>
            </a:r>
            <a:r>
              <a:rPr lang="en-US" sz="2000" b="true">
                <a:solidFill>
                  <a:srgbClr val="FFFFFF"/>
                </a:solidFill>
                <a:latin typeface="Montserrat Bold"/>
                <a:ea typeface="Montserrat Bold"/>
                <a:cs typeface="Montserrat Bold"/>
                <a:sym typeface="Montserrat Bold"/>
              </a:rPr>
              <a:t>s personalized learning</a:t>
            </a:r>
          </a:p>
          <a:p>
            <a:pPr algn="l">
              <a:lnSpc>
                <a:spcPts val="2800"/>
              </a:lnSpc>
              <a:spcBef>
                <a:spcPct val="0"/>
              </a:spcBef>
            </a:pPr>
          </a:p>
          <a:p>
            <a:pPr algn="l">
              <a:lnSpc>
                <a:spcPts val="2800"/>
              </a:lnSpc>
              <a:spcBef>
                <a:spcPct val="0"/>
              </a:spcBef>
            </a:pPr>
          </a:p>
        </p:txBody>
      </p:sp>
      <p:sp>
        <p:nvSpPr>
          <p:cNvPr name="TextBox 27" id="27"/>
          <p:cNvSpPr txBox="true"/>
          <p:nvPr/>
        </p:nvSpPr>
        <p:spPr>
          <a:xfrm rot="0">
            <a:off x="2117124" y="8476774"/>
            <a:ext cx="5811529" cy="1044575"/>
          </a:xfrm>
          <a:prstGeom prst="rect">
            <a:avLst/>
          </a:prstGeom>
        </p:spPr>
        <p:txBody>
          <a:bodyPr anchor="t" rtlCol="false" tIns="0" lIns="0" bIns="0" rIns="0">
            <a:spAutoFit/>
          </a:bodyPr>
          <a:lstStyle/>
          <a:p>
            <a:pPr algn="l">
              <a:lnSpc>
                <a:spcPts val="2800"/>
              </a:lnSpc>
            </a:pPr>
            <a:r>
              <a:rPr lang="en-US" sz="2000" b="true">
                <a:solidFill>
                  <a:srgbClr val="FFFFFF"/>
                </a:solidFill>
                <a:latin typeface="Montserrat Bold"/>
                <a:ea typeface="Montserrat Bold"/>
                <a:cs typeface="Montserrat Bold"/>
                <a:sym typeface="Montserrat Bold"/>
              </a:rPr>
              <a:t>Inst</a:t>
            </a:r>
            <a:r>
              <a:rPr lang="en-US" sz="2000" b="true">
                <a:solidFill>
                  <a:srgbClr val="FFFFFF"/>
                </a:solidFill>
                <a:latin typeface="Montserrat Bold"/>
                <a:ea typeface="Montserrat Bold"/>
                <a:cs typeface="Montserrat Bold"/>
                <a:sym typeface="Montserrat Bold"/>
              </a:rPr>
              <a:t>ant access to study materials</a:t>
            </a:r>
          </a:p>
          <a:p>
            <a:pPr algn="l">
              <a:lnSpc>
                <a:spcPts val="2800"/>
              </a:lnSpc>
            </a:pPr>
          </a:p>
          <a:p>
            <a:pPr algn="l">
              <a:lnSpc>
                <a:spcPts val="2800"/>
              </a:lnSpc>
              <a:spcBef>
                <a:spcPct val="0"/>
              </a:spcBef>
            </a:pP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7739888">
            <a:off x="9618265" y="-5169411"/>
            <a:ext cx="15357727" cy="9118651"/>
          </a:xfrm>
          <a:custGeom>
            <a:avLst/>
            <a:gdLst/>
            <a:ahLst/>
            <a:cxnLst/>
            <a:rect r="r" b="b" t="t" l="l"/>
            <a:pathLst>
              <a:path h="9118651" w="15357727">
                <a:moveTo>
                  <a:pt x="0" y="9118651"/>
                </a:moveTo>
                <a:lnTo>
                  <a:pt x="15357727" y="9118651"/>
                </a:lnTo>
                <a:lnTo>
                  <a:pt x="15357727" y="0"/>
                </a:lnTo>
                <a:lnTo>
                  <a:pt x="0" y="0"/>
                </a:lnTo>
                <a:lnTo>
                  <a:pt x="0" y="9118651"/>
                </a:lnTo>
                <a:close/>
              </a:path>
            </a:pathLst>
          </a:custGeom>
          <a:blipFill>
            <a:blip r:embed="rId2">
              <a:alphaModFix amt="27000"/>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3" id="3"/>
          <p:cNvGrpSpPr/>
          <p:nvPr/>
        </p:nvGrpSpPr>
        <p:grpSpPr>
          <a:xfrm rot="0">
            <a:off x="0" y="0"/>
            <a:ext cx="9973287" cy="10287000"/>
            <a:chOff x="0" y="0"/>
            <a:chExt cx="2626709" cy="2709333"/>
          </a:xfrm>
        </p:grpSpPr>
        <p:sp>
          <p:nvSpPr>
            <p:cNvPr name="Freeform 4" id="4"/>
            <p:cNvSpPr/>
            <p:nvPr/>
          </p:nvSpPr>
          <p:spPr>
            <a:xfrm flipH="false" flipV="false" rot="0">
              <a:off x="0" y="0"/>
              <a:ext cx="2626709" cy="2709333"/>
            </a:xfrm>
            <a:custGeom>
              <a:avLst/>
              <a:gdLst/>
              <a:ahLst/>
              <a:cxnLst/>
              <a:rect r="r" b="b" t="t" l="l"/>
              <a:pathLst>
                <a:path h="2709333" w="2626709">
                  <a:moveTo>
                    <a:pt x="0" y="0"/>
                  </a:moveTo>
                  <a:lnTo>
                    <a:pt x="2626709" y="0"/>
                  </a:lnTo>
                  <a:lnTo>
                    <a:pt x="2626709" y="2709333"/>
                  </a:lnTo>
                  <a:lnTo>
                    <a:pt x="0" y="2709333"/>
                  </a:lnTo>
                  <a:close/>
                </a:path>
              </a:pathLst>
            </a:custGeom>
            <a:gradFill rotWithShape="true">
              <a:gsLst>
                <a:gs pos="0">
                  <a:srgbClr val="FF9B26">
                    <a:alpha val="100000"/>
                  </a:srgbClr>
                </a:gs>
                <a:gs pos="100000">
                  <a:srgbClr val="3B00A8">
                    <a:alpha val="100000"/>
                  </a:srgbClr>
                </a:gs>
              </a:gsLst>
              <a:lin ang="2700000"/>
            </a:gradFill>
            <a:ln cap="sq">
              <a:noFill/>
              <a:prstDash val="solid"/>
              <a:miter/>
            </a:ln>
          </p:spPr>
        </p:sp>
        <p:sp>
          <p:nvSpPr>
            <p:cNvPr name="TextBox 5" id="5"/>
            <p:cNvSpPr txBox="true"/>
            <p:nvPr/>
          </p:nvSpPr>
          <p:spPr>
            <a:xfrm>
              <a:off x="0" y="-38100"/>
              <a:ext cx="2626709" cy="2747433"/>
            </a:xfrm>
            <a:prstGeom prst="rect">
              <a:avLst/>
            </a:prstGeom>
          </p:spPr>
          <p:txBody>
            <a:bodyPr anchor="ctr" rtlCol="false" tIns="50800" lIns="50800" bIns="50800" rIns="50800"/>
            <a:lstStyle/>
            <a:p>
              <a:pPr algn="ctr">
                <a:lnSpc>
                  <a:spcPts val="2659"/>
                </a:lnSpc>
                <a:spcBef>
                  <a:spcPct val="0"/>
                </a:spcBef>
              </a:pPr>
            </a:p>
          </p:txBody>
        </p:sp>
      </p:grpSp>
      <p:grpSp>
        <p:nvGrpSpPr>
          <p:cNvPr name="Group 6" id="6"/>
          <p:cNvGrpSpPr/>
          <p:nvPr/>
        </p:nvGrpSpPr>
        <p:grpSpPr>
          <a:xfrm rot="0">
            <a:off x="1329194" y="1438019"/>
            <a:ext cx="1272499" cy="1272499"/>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FFFFFF">
                    <a:alpha val="100000"/>
                  </a:srgbClr>
                </a:gs>
                <a:gs pos="100000">
                  <a:srgbClr val="FFFFFF">
                    <a:alpha val="0"/>
                  </a:srgbClr>
                </a:gs>
              </a:gsLst>
              <a:lin ang="0"/>
            </a:gradFill>
          </p:spPr>
        </p:sp>
        <p:sp>
          <p:nvSpPr>
            <p:cNvPr name="TextBox 8" id="8"/>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1329194" y="3413033"/>
            <a:ext cx="1272499" cy="1272499"/>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FFFFFF">
                    <a:alpha val="100000"/>
                  </a:srgbClr>
                </a:gs>
                <a:gs pos="100000">
                  <a:srgbClr val="FFFFFF">
                    <a:alpha val="0"/>
                  </a:srgbClr>
                </a:gs>
              </a:gsLst>
              <a:lin ang="0"/>
            </a:gradFill>
          </p:spPr>
        </p:sp>
        <p:sp>
          <p:nvSpPr>
            <p:cNvPr name="TextBox 11" id="11"/>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12" id="12"/>
          <p:cNvSpPr txBox="true"/>
          <p:nvPr/>
        </p:nvSpPr>
        <p:spPr>
          <a:xfrm rot="0">
            <a:off x="11297404" y="1373107"/>
            <a:ext cx="5400769" cy="1242664"/>
          </a:xfrm>
          <a:prstGeom prst="rect">
            <a:avLst/>
          </a:prstGeom>
        </p:spPr>
        <p:txBody>
          <a:bodyPr anchor="t" rtlCol="false" tIns="0" lIns="0" bIns="0" rIns="0">
            <a:spAutoFit/>
          </a:bodyPr>
          <a:lstStyle/>
          <a:p>
            <a:pPr algn="l">
              <a:lnSpc>
                <a:spcPts val="10149"/>
              </a:lnSpc>
              <a:spcBef>
                <a:spcPct val="0"/>
              </a:spcBef>
            </a:pPr>
            <a:r>
              <a:rPr lang="en-US" sz="7249" b="true">
                <a:solidFill>
                  <a:srgbClr val="000000"/>
                </a:solidFill>
                <a:latin typeface="Bricolage Grotesque Bold"/>
                <a:ea typeface="Bricolage Grotesque Bold"/>
                <a:cs typeface="Bricolage Grotesque Bold"/>
                <a:sym typeface="Bricolage Grotesque Bold"/>
              </a:rPr>
              <a:t>Goals of</a:t>
            </a:r>
          </a:p>
        </p:txBody>
      </p:sp>
      <p:sp>
        <p:nvSpPr>
          <p:cNvPr name="TextBox 13" id="13"/>
          <p:cNvSpPr txBox="true"/>
          <p:nvPr/>
        </p:nvSpPr>
        <p:spPr>
          <a:xfrm rot="0">
            <a:off x="11297404" y="2468440"/>
            <a:ext cx="5400769" cy="1242664"/>
          </a:xfrm>
          <a:prstGeom prst="rect">
            <a:avLst/>
          </a:prstGeom>
        </p:spPr>
        <p:txBody>
          <a:bodyPr anchor="t" rtlCol="false" tIns="0" lIns="0" bIns="0" rIns="0">
            <a:spAutoFit/>
          </a:bodyPr>
          <a:lstStyle/>
          <a:p>
            <a:pPr algn="l">
              <a:lnSpc>
                <a:spcPts val="10149"/>
              </a:lnSpc>
              <a:spcBef>
                <a:spcPct val="0"/>
              </a:spcBef>
            </a:pPr>
            <a:r>
              <a:rPr lang="en-US" b="true" sz="7249">
                <a:solidFill>
                  <a:srgbClr val="000000"/>
                </a:solidFill>
                <a:latin typeface="Bricolage Grotesque Bold"/>
                <a:ea typeface="Bricolage Grotesque Bold"/>
                <a:cs typeface="Bricolage Grotesque Bold"/>
                <a:sym typeface="Bricolage Grotesque Bold"/>
              </a:rPr>
              <a:t>the Course</a:t>
            </a:r>
          </a:p>
        </p:txBody>
      </p:sp>
      <p:sp>
        <p:nvSpPr>
          <p:cNvPr name="TextBox 14" id="14"/>
          <p:cNvSpPr txBox="true"/>
          <p:nvPr/>
        </p:nvSpPr>
        <p:spPr>
          <a:xfrm rot="0">
            <a:off x="11212127" y="4011183"/>
            <a:ext cx="5260836" cy="5656967"/>
          </a:xfrm>
          <a:prstGeom prst="rect">
            <a:avLst/>
          </a:prstGeom>
        </p:spPr>
        <p:txBody>
          <a:bodyPr anchor="t" rtlCol="false" tIns="0" lIns="0" bIns="0" rIns="0">
            <a:spAutoFit/>
          </a:bodyPr>
          <a:lstStyle/>
          <a:p>
            <a:pPr algn="just">
              <a:lnSpc>
                <a:spcPts val="2673"/>
              </a:lnSpc>
            </a:pPr>
            <a:r>
              <a:rPr lang="en-US" sz="1909">
                <a:solidFill>
                  <a:srgbClr val="000000"/>
                </a:solidFill>
                <a:latin typeface="Montserrat"/>
                <a:ea typeface="Montserrat"/>
                <a:cs typeface="Montserrat"/>
                <a:sym typeface="Montserrat"/>
              </a:rPr>
              <a:t>The pr</a:t>
            </a:r>
            <a:r>
              <a:rPr lang="en-US" sz="1909">
                <a:solidFill>
                  <a:srgbClr val="000000"/>
                </a:solidFill>
                <a:latin typeface="Montserrat"/>
                <a:ea typeface="Montserrat"/>
                <a:cs typeface="Montserrat"/>
                <a:sym typeface="Montserrat"/>
              </a:rPr>
              <a:t>imary goal of this course is to create a structured and effective online learning environment that enhances student understanding and retention. It aims to simplify complex concepts into easy-to-understand lessons while maintaining a clear and logical flow of content.</a:t>
            </a:r>
          </a:p>
          <a:p>
            <a:pPr algn="just">
              <a:lnSpc>
                <a:spcPts val="2673"/>
              </a:lnSpc>
            </a:pPr>
          </a:p>
          <a:p>
            <a:pPr algn="just">
              <a:lnSpc>
                <a:spcPts val="2673"/>
              </a:lnSpc>
              <a:spcBef>
                <a:spcPct val="0"/>
              </a:spcBef>
            </a:pPr>
            <a:r>
              <a:rPr lang="en-US" sz="1909">
                <a:solidFill>
                  <a:srgbClr val="000000"/>
                </a:solidFill>
                <a:latin typeface="Montserrat"/>
                <a:ea typeface="Montserrat"/>
                <a:cs typeface="Montserrat"/>
                <a:sym typeface="Montserrat"/>
              </a:rPr>
              <a:t>Another key objective is to build learner confidence by providing consistent support, feedback, and practical exercises. Additionally, the course is designed to encourage independent learning, critical thinking, and active participation, helping students achieve measurable outcomes.</a:t>
            </a:r>
          </a:p>
          <a:p>
            <a:pPr algn="just">
              <a:lnSpc>
                <a:spcPts val="2673"/>
              </a:lnSpc>
              <a:spcBef>
                <a:spcPct val="0"/>
              </a:spcBef>
            </a:pPr>
          </a:p>
          <a:p>
            <a:pPr algn="just">
              <a:lnSpc>
                <a:spcPts val="2673"/>
              </a:lnSpc>
              <a:spcBef>
                <a:spcPct val="0"/>
              </a:spcBef>
            </a:pPr>
          </a:p>
        </p:txBody>
      </p:sp>
      <p:sp>
        <p:nvSpPr>
          <p:cNvPr name="TextBox 15" id="15"/>
          <p:cNvSpPr txBox="true"/>
          <p:nvPr/>
        </p:nvSpPr>
        <p:spPr>
          <a:xfrm rot="0">
            <a:off x="3092450" y="1965029"/>
            <a:ext cx="5333752" cy="935355"/>
          </a:xfrm>
          <a:prstGeom prst="rect">
            <a:avLst/>
          </a:prstGeom>
        </p:spPr>
        <p:txBody>
          <a:bodyPr anchor="t" rtlCol="false" tIns="0" lIns="0" bIns="0" rIns="0">
            <a:spAutoFit/>
          </a:bodyPr>
          <a:lstStyle/>
          <a:p>
            <a:pPr algn="l">
              <a:lnSpc>
                <a:spcPts val="2519"/>
              </a:lnSpc>
              <a:spcBef>
                <a:spcPct val="0"/>
              </a:spcBef>
            </a:pPr>
            <a:r>
              <a:rPr lang="en-US" sz="1799">
                <a:solidFill>
                  <a:srgbClr val="FFFFFF"/>
                </a:solidFill>
                <a:latin typeface="Montserrat"/>
                <a:ea typeface="Montserrat"/>
                <a:cs typeface="Montserrat"/>
                <a:sym typeface="Montserrat"/>
              </a:rPr>
              <a:t>Each</a:t>
            </a:r>
            <a:r>
              <a:rPr lang="en-US" sz="1799">
                <a:solidFill>
                  <a:srgbClr val="FFFFFF"/>
                </a:solidFill>
                <a:latin typeface="Montserrat"/>
                <a:ea typeface="Montserrat"/>
                <a:cs typeface="Montserrat"/>
                <a:sym typeface="Montserrat"/>
              </a:rPr>
              <a:t> module is designed with defined goals to guide students effectively.</a:t>
            </a:r>
          </a:p>
          <a:p>
            <a:pPr algn="l">
              <a:lnSpc>
                <a:spcPts val="2519"/>
              </a:lnSpc>
              <a:spcBef>
                <a:spcPct val="0"/>
              </a:spcBef>
            </a:pPr>
          </a:p>
        </p:txBody>
      </p:sp>
      <p:sp>
        <p:nvSpPr>
          <p:cNvPr name="TextBox 16" id="16"/>
          <p:cNvSpPr txBox="true"/>
          <p:nvPr/>
        </p:nvSpPr>
        <p:spPr>
          <a:xfrm rot="0">
            <a:off x="3092450" y="4011183"/>
            <a:ext cx="5333752" cy="621030"/>
          </a:xfrm>
          <a:prstGeom prst="rect">
            <a:avLst/>
          </a:prstGeom>
        </p:spPr>
        <p:txBody>
          <a:bodyPr anchor="t" rtlCol="false" tIns="0" lIns="0" bIns="0" rIns="0">
            <a:spAutoFit/>
          </a:bodyPr>
          <a:lstStyle/>
          <a:p>
            <a:pPr algn="l">
              <a:lnSpc>
                <a:spcPts val="2519"/>
              </a:lnSpc>
              <a:spcBef>
                <a:spcPct val="0"/>
              </a:spcBef>
            </a:pPr>
            <a:r>
              <a:rPr lang="en-US" sz="1799">
                <a:solidFill>
                  <a:srgbClr val="FFFFFF"/>
                </a:solidFill>
                <a:latin typeface="Montserrat"/>
                <a:ea typeface="Montserrat"/>
                <a:cs typeface="Montserrat"/>
                <a:sym typeface="Montserrat"/>
              </a:rPr>
              <a:t>C</a:t>
            </a:r>
            <a:r>
              <a:rPr lang="en-US" sz="1799">
                <a:solidFill>
                  <a:srgbClr val="FFFFFF"/>
                </a:solidFill>
                <a:latin typeface="Montserrat"/>
                <a:ea typeface="Montserrat"/>
                <a:cs typeface="Montserrat"/>
                <a:sym typeface="Montserrat"/>
              </a:rPr>
              <a:t>omplex topics are broken down into easy-to-understand lessons.</a:t>
            </a:r>
          </a:p>
        </p:txBody>
      </p:sp>
      <p:sp>
        <p:nvSpPr>
          <p:cNvPr name="TextBox 17" id="17"/>
          <p:cNvSpPr txBox="true"/>
          <p:nvPr/>
        </p:nvSpPr>
        <p:spPr>
          <a:xfrm rot="0">
            <a:off x="3092450" y="1390394"/>
            <a:ext cx="5333752" cy="393046"/>
          </a:xfrm>
          <a:prstGeom prst="rect">
            <a:avLst/>
          </a:prstGeom>
        </p:spPr>
        <p:txBody>
          <a:bodyPr anchor="t" rtlCol="false" tIns="0" lIns="0" bIns="0" rIns="0">
            <a:spAutoFit/>
          </a:bodyPr>
          <a:lstStyle/>
          <a:p>
            <a:pPr algn="l">
              <a:lnSpc>
                <a:spcPts val="3242"/>
              </a:lnSpc>
              <a:spcBef>
                <a:spcPct val="0"/>
              </a:spcBef>
            </a:pPr>
            <a:r>
              <a:rPr lang="en-US" sz="2315" b="true">
                <a:solidFill>
                  <a:srgbClr val="FFFFFF"/>
                </a:solidFill>
                <a:latin typeface="Montserrat Bold"/>
                <a:ea typeface="Montserrat Bold"/>
                <a:cs typeface="Montserrat Bold"/>
                <a:sym typeface="Montserrat Bold"/>
              </a:rPr>
              <a:t>Clear l</a:t>
            </a:r>
            <a:r>
              <a:rPr lang="en-US" b="true" sz="2315">
                <a:solidFill>
                  <a:srgbClr val="FFFFFF"/>
                </a:solidFill>
                <a:latin typeface="Montserrat Bold"/>
                <a:ea typeface="Montserrat Bold"/>
                <a:cs typeface="Montserrat Bold"/>
                <a:sym typeface="Montserrat Bold"/>
              </a:rPr>
              <a:t>earning goals</a:t>
            </a:r>
          </a:p>
        </p:txBody>
      </p:sp>
      <p:sp>
        <p:nvSpPr>
          <p:cNvPr name="TextBox 18" id="18"/>
          <p:cNvSpPr txBox="true"/>
          <p:nvPr/>
        </p:nvSpPr>
        <p:spPr>
          <a:xfrm rot="0">
            <a:off x="3092450" y="3436548"/>
            <a:ext cx="5333752" cy="393046"/>
          </a:xfrm>
          <a:prstGeom prst="rect">
            <a:avLst/>
          </a:prstGeom>
        </p:spPr>
        <p:txBody>
          <a:bodyPr anchor="t" rtlCol="false" tIns="0" lIns="0" bIns="0" rIns="0">
            <a:spAutoFit/>
          </a:bodyPr>
          <a:lstStyle/>
          <a:p>
            <a:pPr algn="l">
              <a:lnSpc>
                <a:spcPts val="3242"/>
              </a:lnSpc>
              <a:spcBef>
                <a:spcPct val="0"/>
              </a:spcBef>
            </a:pPr>
            <a:r>
              <a:rPr lang="en-US" sz="2315" b="true">
                <a:solidFill>
                  <a:srgbClr val="FFFFFF"/>
                </a:solidFill>
                <a:latin typeface="Montserrat Bold"/>
                <a:ea typeface="Montserrat Bold"/>
                <a:cs typeface="Montserrat Bold"/>
                <a:sym typeface="Montserrat Bold"/>
              </a:rPr>
              <a:t>Simplified Cont</a:t>
            </a:r>
            <a:r>
              <a:rPr lang="en-US" b="true" sz="2315">
                <a:solidFill>
                  <a:srgbClr val="FFFFFF"/>
                </a:solidFill>
                <a:latin typeface="Montserrat Bold"/>
                <a:ea typeface="Montserrat Bold"/>
                <a:cs typeface="Montserrat Bold"/>
                <a:sym typeface="Montserrat Bold"/>
              </a:rPr>
              <a:t>ent Delivery</a:t>
            </a:r>
          </a:p>
        </p:txBody>
      </p:sp>
      <p:sp>
        <p:nvSpPr>
          <p:cNvPr name="TextBox 19" id="19"/>
          <p:cNvSpPr txBox="true"/>
          <p:nvPr/>
        </p:nvSpPr>
        <p:spPr>
          <a:xfrm rot="0">
            <a:off x="3092450" y="6057337"/>
            <a:ext cx="5333752" cy="935355"/>
          </a:xfrm>
          <a:prstGeom prst="rect">
            <a:avLst/>
          </a:prstGeom>
        </p:spPr>
        <p:txBody>
          <a:bodyPr anchor="t" rtlCol="false" tIns="0" lIns="0" bIns="0" rIns="0">
            <a:spAutoFit/>
          </a:bodyPr>
          <a:lstStyle/>
          <a:p>
            <a:pPr algn="l">
              <a:lnSpc>
                <a:spcPts val="2519"/>
              </a:lnSpc>
              <a:spcBef>
                <a:spcPct val="0"/>
              </a:spcBef>
            </a:pPr>
            <a:r>
              <a:rPr lang="en-US" sz="1799">
                <a:solidFill>
                  <a:srgbClr val="FFFFFF"/>
                </a:solidFill>
                <a:latin typeface="Montserrat"/>
                <a:ea typeface="Montserrat"/>
                <a:cs typeface="Montserrat"/>
                <a:sym typeface="Montserrat"/>
              </a:rPr>
              <a:t>C</a:t>
            </a:r>
            <a:r>
              <a:rPr lang="en-US" sz="1799">
                <a:solidFill>
                  <a:srgbClr val="FFFFFF"/>
                </a:solidFill>
                <a:latin typeface="Montserrat"/>
                <a:ea typeface="Montserrat"/>
                <a:cs typeface="Montserrat"/>
                <a:sym typeface="Montserrat"/>
              </a:rPr>
              <a:t>ontinuous support and practice help students gain confidence in their abilities.</a:t>
            </a:r>
          </a:p>
          <a:p>
            <a:pPr algn="l">
              <a:lnSpc>
                <a:spcPts val="2519"/>
              </a:lnSpc>
              <a:spcBef>
                <a:spcPct val="0"/>
              </a:spcBef>
            </a:pPr>
          </a:p>
        </p:txBody>
      </p:sp>
      <p:sp>
        <p:nvSpPr>
          <p:cNvPr name="TextBox 20" id="20"/>
          <p:cNvSpPr txBox="true"/>
          <p:nvPr/>
        </p:nvSpPr>
        <p:spPr>
          <a:xfrm rot="0">
            <a:off x="3092450" y="5482702"/>
            <a:ext cx="5333752" cy="797285"/>
          </a:xfrm>
          <a:prstGeom prst="rect">
            <a:avLst/>
          </a:prstGeom>
        </p:spPr>
        <p:txBody>
          <a:bodyPr anchor="t" rtlCol="false" tIns="0" lIns="0" bIns="0" rIns="0">
            <a:spAutoFit/>
          </a:bodyPr>
          <a:lstStyle/>
          <a:p>
            <a:pPr algn="l">
              <a:lnSpc>
                <a:spcPts val="3242"/>
              </a:lnSpc>
            </a:pPr>
            <a:r>
              <a:rPr lang="en-US" sz="2315" b="true">
                <a:solidFill>
                  <a:srgbClr val="FFFFFF"/>
                </a:solidFill>
                <a:latin typeface="Montserrat Bold"/>
                <a:ea typeface="Montserrat Bold"/>
                <a:cs typeface="Montserrat Bold"/>
                <a:sym typeface="Montserrat Bold"/>
              </a:rPr>
              <a:t>Confidenc</a:t>
            </a:r>
            <a:r>
              <a:rPr lang="en-US" sz="2315" b="true">
                <a:solidFill>
                  <a:srgbClr val="FFFFFF"/>
                </a:solidFill>
                <a:latin typeface="Montserrat Bold"/>
                <a:ea typeface="Montserrat Bold"/>
                <a:cs typeface="Montserrat Bold"/>
                <a:sym typeface="Montserrat Bold"/>
              </a:rPr>
              <a:t>e Building</a:t>
            </a:r>
          </a:p>
          <a:p>
            <a:pPr algn="l">
              <a:lnSpc>
                <a:spcPts val="3242"/>
              </a:lnSpc>
              <a:spcBef>
                <a:spcPct val="0"/>
              </a:spcBef>
            </a:pPr>
          </a:p>
        </p:txBody>
      </p:sp>
      <p:sp>
        <p:nvSpPr>
          <p:cNvPr name="TextBox 21" id="21"/>
          <p:cNvSpPr txBox="true"/>
          <p:nvPr/>
        </p:nvSpPr>
        <p:spPr>
          <a:xfrm rot="0">
            <a:off x="3092450" y="8103491"/>
            <a:ext cx="5333752" cy="935355"/>
          </a:xfrm>
          <a:prstGeom prst="rect">
            <a:avLst/>
          </a:prstGeom>
        </p:spPr>
        <p:txBody>
          <a:bodyPr anchor="t" rtlCol="false" tIns="0" lIns="0" bIns="0" rIns="0">
            <a:spAutoFit/>
          </a:bodyPr>
          <a:lstStyle/>
          <a:p>
            <a:pPr algn="l">
              <a:lnSpc>
                <a:spcPts val="2519"/>
              </a:lnSpc>
              <a:spcBef>
                <a:spcPct val="0"/>
              </a:spcBef>
            </a:pPr>
            <a:r>
              <a:rPr lang="en-US" sz="1799">
                <a:solidFill>
                  <a:srgbClr val="FFFFFF"/>
                </a:solidFill>
                <a:latin typeface="Montserrat"/>
                <a:ea typeface="Montserrat"/>
                <a:cs typeface="Montserrat"/>
                <a:sym typeface="Montserrat"/>
              </a:rPr>
              <a:t>Th</a:t>
            </a:r>
            <a:r>
              <a:rPr lang="en-US" sz="1799">
                <a:solidFill>
                  <a:srgbClr val="FFFFFF"/>
                </a:solidFill>
                <a:latin typeface="Montserrat"/>
                <a:ea typeface="Montserrat"/>
                <a:cs typeface="Montserrat"/>
                <a:sym typeface="Montserrat"/>
              </a:rPr>
              <a:t>e focus is on achieving real, measurable results.</a:t>
            </a:r>
          </a:p>
          <a:p>
            <a:pPr algn="l">
              <a:lnSpc>
                <a:spcPts val="2519"/>
              </a:lnSpc>
              <a:spcBef>
                <a:spcPct val="0"/>
              </a:spcBef>
            </a:pPr>
          </a:p>
        </p:txBody>
      </p:sp>
      <p:sp>
        <p:nvSpPr>
          <p:cNvPr name="TextBox 22" id="22"/>
          <p:cNvSpPr txBox="true"/>
          <p:nvPr/>
        </p:nvSpPr>
        <p:spPr>
          <a:xfrm rot="0">
            <a:off x="3092450" y="7528856"/>
            <a:ext cx="5333752" cy="393046"/>
          </a:xfrm>
          <a:prstGeom prst="rect">
            <a:avLst/>
          </a:prstGeom>
        </p:spPr>
        <p:txBody>
          <a:bodyPr anchor="t" rtlCol="false" tIns="0" lIns="0" bIns="0" rIns="0">
            <a:spAutoFit/>
          </a:bodyPr>
          <a:lstStyle/>
          <a:p>
            <a:pPr algn="l">
              <a:lnSpc>
                <a:spcPts val="3242"/>
              </a:lnSpc>
              <a:spcBef>
                <a:spcPct val="0"/>
              </a:spcBef>
            </a:pPr>
            <a:r>
              <a:rPr lang="en-US" sz="2315" b="true">
                <a:solidFill>
                  <a:srgbClr val="FFFFFF"/>
                </a:solidFill>
                <a:latin typeface="Montserrat Bold"/>
                <a:ea typeface="Montserrat Bold"/>
                <a:cs typeface="Montserrat Bold"/>
                <a:sym typeface="Montserrat Bold"/>
              </a:rPr>
              <a:t>Out</a:t>
            </a:r>
            <a:r>
              <a:rPr lang="en-US" b="true" sz="2315">
                <a:solidFill>
                  <a:srgbClr val="FFFFFF"/>
                </a:solidFill>
                <a:latin typeface="Montserrat Bold"/>
                <a:ea typeface="Montserrat Bold"/>
                <a:cs typeface="Montserrat Bold"/>
                <a:sym typeface="Montserrat Bold"/>
              </a:rPr>
              <a:t>come-Based Learning</a:t>
            </a:r>
          </a:p>
        </p:txBody>
      </p:sp>
      <p:grpSp>
        <p:nvGrpSpPr>
          <p:cNvPr name="Group 23" id="23"/>
          <p:cNvGrpSpPr/>
          <p:nvPr/>
        </p:nvGrpSpPr>
        <p:grpSpPr>
          <a:xfrm rot="0">
            <a:off x="1329194" y="5388047"/>
            <a:ext cx="1272499" cy="1272499"/>
            <a:chOff x="0" y="0"/>
            <a:chExt cx="812800" cy="812800"/>
          </a:xfrm>
        </p:grpSpPr>
        <p:sp>
          <p:nvSpPr>
            <p:cNvPr name="Freeform 24" id="2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FFFFFF">
                    <a:alpha val="100000"/>
                  </a:srgbClr>
                </a:gs>
                <a:gs pos="100000">
                  <a:srgbClr val="FFFFFF">
                    <a:alpha val="0"/>
                  </a:srgbClr>
                </a:gs>
              </a:gsLst>
              <a:lin ang="0"/>
            </a:gradFill>
          </p:spPr>
        </p:sp>
        <p:sp>
          <p:nvSpPr>
            <p:cNvPr name="TextBox 25" id="25"/>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26" id="26"/>
          <p:cNvGrpSpPr/>
          <p:nvPr/>
        </p:nvGrpSpPr>
        <p:grpSpPr>
          <a:xfrm rot="0">
            <a:off x="1329194" y="7363061"/>
            <a:ext cx="1272499" cy="1272499"/>
            <a:chOff x="0" y="0"/>
            <a:chExt cx="812800" cy="812800"/>
          </a:xfrm>
        </p:grpSpPr>
        <p:sp>
          <p:nvSpPr>
            <p:cNvPr name="Freeform 27" id="2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FFFFFF">
                    <a:alpha val="100000"/>
                  </a:srgbClr>
                </a:gs>
                <a:gs pos="100000">
                  <a:srgbClr val="FFFFFF">
                    <a:alpha val="0"/>
                  </a:srgbClr>
                </a:gs>
              </a:gsLst>
              <a:lin ang="0"/>
            </a:gradFill>
          </p:spPr>
        </p:sp>
        <p:sp>
          <p:nvSpPr>
            <p:cNvPr name="TextBox 28" id="28"/>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29" id="29"/>
          <p:cNvSpPr/>
          <p:nvPr/>
        </p:nvSpPr>
        <p:spPr>
          <a:xfrm flipH="false" flipV="false" rot="0">
            <a:off x="1745129" y="7771791"/>
            <a:ext cx="440630" cy="455040"/>
          </a:xfrm>
          <a:custGeom>
            <a:avLst/>
            <a:gdLst/>
            <a:ahLst/>
            <a:cxnLst/>
            <a:rect r="r" b="b" t="t" l="l"/>
            <a:pathLst>
              <a:path h="455040" w="440630">
                <a:moveTo>
                  <a:pt x="0" y="0"/>
                </a:moveTo>
                <a:lnTo>
                  <a:pt x="440630" y="0"/>
                </a:lnTo>
                <a:lnTo>
                  <a:pt x="440630" y="455040"/>
                </a:lnTo>
                <a:lnTo>
                  <a:pt x="0" y="45504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0" id="30"/>
          <p:cNvSpPr/>
          <p:nvPr/>
        </p:nvSpPr>
        <p:spPr>
          <a:xfrm flipH="false" flipV="false" rot="0">
            <a:off x="1745129" y="5796777"/>
            <a:ext cx="440630" cy="455040"/>
          </a:xfrm>
          <a:custGeom>
            <a:avLst/>
            <a:gdLst/>
            <a:ahLst/>
            <a:cxnLst/>
            <a:rect r="r" b="b" t="t" l="l"/>
            <a:pathLst>
              <a:path h="455040" w="440630">
                <a:moveTo>
                  <a:pt x="0" y="0"/>
                </a:moveTo>
                <a:lnTo>
                  <a:pt x="440630" y="0"/>
                </a:lnTo>
                <a:lnTo>
                  <a:pt x="440630" y="455040"/>
                </a:lnTo>
                <a:lnTo>
                  <a:pt x="0" y="45504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1" id="31"/>
          <p:cNvSpPr/>
          <p:nvPr/>
        </p:nvSpPr>
        <p:spPr>
          <a:xfrm flipH="false" flipV="false" rot="0">
            <a:off x="1745129" y="3821763"/>
            <a:ext cx="440630" cy="455040"/>
          </a:xfrm>
          <a:custGeom>
            <a:avLst/>
            <a:gdLst/>
            <a:ahLst/>
            <a:cxnLst/>
            <a:rect r="r" b="b" t="t" l="l"/>
            <a:pathLst>
              <a:path h="455040" w="440630">
                <a:moveTo>
                  <a:pt x="0" y="0"/>
                </a:moveTo>
                <a:lnTo>
                  <a:pt x="440630" y="0"/>
                </a:lnTo>
                <a:lnTo>
                  <a:pt x="440630" y="455040"/>
                </a:lnTo>
                <a:lnTo>
                  <a:pt x="0" y="45504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2" id="32"/>
          <p:cNvSpPr/>
          <p:nvPr/>
        </p:nvSpPr>
        <p:spPr>
          <a:xfrm flipH="false" flipV="false" rot="0">
            <a:off x="1745129" y="1846749"/>
            <a:ext cx="440630" cy="455040"/>
          </a:xfrm>
          <a:custGeom>
            <a:avLst/>
            <a:gdLst/>
            <a:ahLst/>
            <a:cxnLst/>
            <a:rect r="r" b="b" t="t" l="l"/>
            <a:pathLst>
              <a:path h="455040" w="440630">
                <a:moveTo>
                  <a:pt x="0" y="0"/>
                </a:moveTo>
                <a:lnTo>
                  <a:pt x="440630" y="0"/>
                </a:lnTo>
                <a:lnTo>
                  <a:pt x="440630" y="455040"/>
                </a:lnTo>
                <a:lnTo>
                  <a:pt x="0" y="45504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2229607">
            <a:off x="1590933" y="5059853"/>
            <a:ext cx="24248852" cy="11851627"/>
          </a:xfrm>
          <a:custGeom>
            <a:avLst/>
            <a:gdLst/>
            <a:ahLst/>
            <a:cxnLst/>
            <a:rect r="r" b="b" t="t" l="l"/>
            <a:pathLst>
              <a:path h="11851627" w="24248852">
                <a:moveTo>
                  <a:pt x="0" y="0"/>
                </a:moveTo>
                <a:lnTo>
                  <a:pt x="24248852" y="0"/>
                </a:lnTo>
                <a:lnTo>
                  <a:pt x="24248852" y="11851627"/>
                </a:lnTo>
                <a:lnTo>
                  <a:pt x="0" y="11851627"/>
                </a:lnTo>
                <a:lnTo>
                  <a:pt x="0" y="0"/>
                </a:lnTo>
                <a:close/>
              </a:path>
            </a:pathLst>
          </a:custGeom>
          <a:blipFill>
            <a:blip r:embed="rId2">
              <a:alphaModFix amt="40000"/>
            </a:blip>
            <a:stretch>
              <a:fillRect l="0" t="0" r="0" b="0"/>
            </a:stretch>
          </a:blipFill>
        </p:spPr>
      </p:sp>
      <p:grpSp>
        <p:nvGrpSpPr>
          <p:cNvPr name="Group 3" id="3"/>
          <p:cNvGrpSpPr/>
          <p:nvPr/>
        </p:nvGrpSpPr>
        <p:grpSpPr>
          <a:xfrm rot="0">
            <a:off x="2730557" y="4015317"/>
            <a:ext cx="4065516" cy="5242983"/>
            <a:chOff x="0" y="0"/>
            <a:chExt cx="1070753" cy="1380868"/>
          </a:xfrm>
        </p:grpSpPr>
        <p:sp>
          <p:nvSpPr>
            <p:cNvPr name="Freeform 4" id="4"/>
            <p:cNvSpPr/>
            <p:nvPr/>
          </p:nvSpPr>
          <p:spPr>
            <a:xfrm flipH="false" flipV="false" rot="0">
              <a:off x="0" y="0"/>
              <a:ext cx="1070753" cy="1380868"/>
            </a:xfrm>
            <a:custGeom>
              <a:avLst/>
              <a:gdLst/>
              <a:ahLst/>
              <a:cxnLst/>
              <a:rect r="r" b="b" t="t" l="l"/>
              <a:pathLst>
                <a:path h="1380868" w="1070753">
                  <a:moveTo>
                    <a:pt x="74267" y="0"/>
                  </a:moveTo>
                  <a:lnTo>
                    <a:pt x="996486" y="0"/>
                  </a:lnTo>
                  <a:cubicBezTo>
                    <a:pt x="1037503" y="0"/>
                    <a:pt x="1070753" y="33251"/>
                    <a:pt x="1070753" y="74267"/>
                  </a:cubicBezTo>
                  <a:lnTo>
                    <a:pt x="1070753" y="1306601"/>
                  </a:lnTo>
                  <a:cubicBezTo>
                    <a:pt x="1070753" y="1347617"/>
                    <a:pt x="1037503" y="1380868"/>
                    <a:pt x="996486" y="1380868"/>
                  </a:cubicBezTo>
                  <a:lnTo>
                    <a:pt x="74267" y="1380868"/>
                  </a:lnTo>
                  <a:cubicBezTo>
                    <a:pt x="33251" y="1380868"/>
                    <a:pt x="0" y="1347617"/>
                    <a:pt x="0" y="1306601"/>
                  </a:cubicBezTo>
                  <a:lnTo>
                    <a:pt x="0" y="74267"/>
                  </a:lnTo>
                  <a:cubicBezTo>
                    <a:pt x="0" y="33251"/>
                    <a:pt x="33251" y="0"/>
                    <a:pt x="74267" y="0"/>
                  </a:cubicBezTo>
                  <a:close/>
                </a:path>
              </a:pathLst>
            </a:custGeom>
            <a:gradFill rotWithShape="true">
              <a:gsLst>
                <a:gs pos="0">
                  <a:srgbClr val="FF9B26">
                    <a:alpha val="100000"/>
                  </a:srgbClr>
                </a:gs>
                <a:gs pos="100000">
                  <a:srgbClr val="3B00A8">
                    <a:alpha val="100000"/>
                  </a:srgbClr>
                </a:gs>
              </a:gsLst>
              <a:lin ang="2700000"/>
            </a:gradFill>
            <a:ln cap="rnd">
              <a:noFill/>
              <a:prstDash val="solid"/>
              <a:round/>
            </a:ln>
          </p:spPr>
        </p:sp>
        <p:sp>
          <p:nvSpPr>
            <p:cNvPr name="TextBox 5" id="5"/>
            <p:cNvSpPr txBox="true"/>
            <p:nvPr/>
          </p:nvSpPr>
          <p:spPr>
            <a:xfrm>
              <a:off x="0" y="-38100"/>
              <a:ext cx="1070753" cy="1418968"/>
            </a:xfrm>
            <a:prstGeom prst="rect">
              <a:avLst/>
            </a:prstGeom>
          </p:spPr>
          <p:txBody>
            <a:bodyPr anchor="ctr" rtlCol="false" tIns="50800" lIns="50800" bIns="50800" rIns="50800"/>
            <a:lstStyle/>
            <a:p>
              <a:pPr algn="ctr">
                <a:lnSpc>
                  <a:spcPts val="2659"/>
                </a:lnSpc>
                <a:spcBef>
                  <a:spcPct val="0"/>
                </a:spcBef>
              </a:pPr>
            </a:p>
          </p:txBody>
        </p:sp>
      </p:grpSp>
      <p:grpSp>
        <p:nvGrpSpPr>
          <p:cNvPr name="Group 6" id="6"/>
          <p:cNvGrpSpPr/>
          <p:nvPr/>
        </p:nvGrpSpPr>
        <p:grpSpPr>
          <a:xfrm rot="0">
            <a:off x="7112086" y="4015317"/>
            <a:ext cx="4065516" cy="5242983"/>
            <a:chOff x="0" y="0"/>
            <a:chExt cx="1070753" cy="1380868"/>
          </a:xfrm>
        </p:grpSpPr>
        <p:sp>
          <p:nvSpPr>
            <p:cNvPr name="Freeform 7" id="7"/>
            <p:cNvSpPr/>
            <p:nvPr/>
          </p:nvSpPr>
          <p:spPr>
            <a:xfrm flipH="false" flipV="false" rot="0">
              <a:off x="0" y="0"/>
              <a:ext cx="1070753" cy="1380868"/>
            </a:xfrm>
            <a:custGeom>
              <a:avLst/>
              <a:gdLst/>
              <a:ahLst/>
              <a:cxnLst/>
              <a:rect r="r" b="b" t="t" l="l"/>
              <a:pathLst>
                <a:path h="1380868" w="1070753">
                  <a:moveTo>
                    <a:pt x="74267" y="0"/>
                  </a:moveTo>
                  <a:lnTo>
                    <a:pt x="996486" y="0"/>
                  </a:lnTo>
                  <a:cubicBezTo>
                    <a:pt x="1037503" y="0"/>
                    <a:pt x="1070753" y="33251"/>
                    <a:pt x="1070753" y="74267"/>
                  </a:cubicBezTo>
                  <a:lnTo>
                    <a:pt x="1070753" y="1306601"/>
                  </a:lnTo>
                  <a:cubicBezTo>
                    <a:pt x="1070753" y="1347617"/>
                    <a:pt x="1037503" y="1380868"/>
                    <a:pt x="996486" y="1380868"/>
                  </a:cubicBezTo>
                  <a:lnTo>
                    <a:pt x="74267" y="1380868"/>
                  </a:lnTo>
                  <a:cubicBezTo>
                    <a:pt x="33251" y="1380868"/>
                    <a:pt x="0" y="1347617"/>
                    <a:pt x="0" y="1306601"/>
                  </a:cubicBezTo>
                  <a:lnTo>
                    <a:pt x="0" y="74267"/>
                  </a:lnTo>
                  <a:cubicBezTo>
                    <a:pt x="0" y="33251"/>
                    <a:pt x="33251" y="0"/>
                    <a:pt x="74267" y="0"/>
                  </a:cubicBezTo>
                  <a:close/>
                </a:path>
              </a:pathLst>
            </a:custGeom>
            <a:gradFill rotWithShape="true">
              <a:gsLst>
                <a:gs pos="0">
                  <a:srgbClr val="FF9B26">
                    <a:alpha val="100000"/>
                  </a:srgbClr>
                </a:gs>
                <a:gs pos="100000">
                  <a:srgbClr val="3B00A8">
                    <a:alpha val="100000"/>
                  </a:srgbClr>
                </a:gs>
              </a:gsLst>
              <a:lin ang="2700000"/>
            </a:gradFill>
            <a:ln cap="rnd">
              <a:noFill/>
              <a:prstDash val="solid"/>
              <a:round/>
            </a:ln>
          </p:spPr>
        </p:sp>
        <p:sp>
          <p:nvSpPr>
            <p:cNvPr name="TextBox 8" id="8"/>
            <p:cNvSpPr txBox="true"/>
            <p:nvPr/>
          </p:nvSpPr>
          <p:spPr>
            <a:xfrm>
              <a:off x="0" y="-38100"/>
              <a:ext cx="1070753" cy="1418968"/>
            </a:xfrm>
            <a:prstGeom prst="rect">
              <a:avLst/>
            </a:prstGeom>
          </p:spPr>
          <p:txBody>
            <a:bodyPr anchor="ctr" rtlCol="false" tIns="50800" lIns="50800" bIns="50800" rIns="50800"/>
            <a:lstStyle/>
            <a:p>
              <a:pPr algn="ctr">
                <a:lnSpc>
                  <a:spcPts val="2659"/>
                </a:lnSpc>
                <a:spcBef>
                  <a:spcPct val="0"/>
                </a:spcBef>
              </a:pPr>
            </a:p>
          </p:txBody>
        </p:sp>
      </p:grpSp>
      <p:grpSp>
        <p:nvGrpSpPr>
          <p:cNvPr name="Group 9" id="9"/>
          <p:cNvGrpSpPr/>
          <p:nvPr/>
        </p:nvGrpSpPr>
        <p:grpSpPr>
          <a:xfrm rot="0">
            <a:off x="11491927" y="4015317"/>
            <a:ext cx="4065516" cy="5242983"/>
            <a:chOff x="0" y="0"/>
            <a:chExt cx="1070753" cy="1380868"/>
          </a:xfrm>
        </p:grpSpPr>
        <p:sp>
          <p:nvSpPr>
            <p:cNvPr name="Freeform 10" id="10"/>
            <p:cNvSpPr/>
            <p:nvPr/>
          </p:nvSpPr>
          <p:spPr>
            <a:xfrm flipH="false" flipV="false" rot="0">
              <a:off x="0" y="0"/>
              <a:ext cx="1070753" cy="1380868"/>
            </a:xfrm>
            <a:custGeom>
              <a:avLst/>
              <a:gdLst/>
              <a:ahLst/>
              <a:cxnLst/>
              <a:rect r="r" b="b" t="t" l="l"/>
              <a:pathLst>
                <a:path h="1380868" w="1070753">
                  <a:moveTo>
                    <a:pt x="74267" y="0"/>
                  </a:moveTo>
                  <a:lnTo>
                    <a:pt x="996486" y="0"/>
                  </a:lnTo>
                  <a:cubicBezTo>
                    <a:pt x="1037503" y="0"/>
                    <a:pt x="1070753" y="33251"/>
                    <a:pt x="1070753" y="74267"/>
                  </a:cubicBezTo>
                  <a:lnTo>
                    <a:pt x="1070753" y="1306601"/>
                  </a:lnTo>
                  <a:cubicBezTo>
                    <a:pt x="1070753" y="1347617"/>
                    <a:pt x="1037503" y="1380868"/>
                    <a:pt x="996486" y="1380868"/>
                  </a:cubicBezTo>
                  <a:lnTo>
                    <a:pt x="74267" y="1380868"/>
                  </a:lnTo>
                  <a:cubicBezTo>
                    <a:pt x="33251" y="1380868"/>
                    <a:pt x="0" y="1347617"/>
                    <a:pt x="0" y="1306601"/>
                  </a:cubicBezTo>
                  <a:lnTo>
                    <a:pt x="0" y="74267"/>
                  </a:lnTo>
                  <a:cubicBezTo>
                    <a:pt x="0" y="33251"/>
                    <a:pt x="33251" y="0"/>
                    <a:pt x="74267" y="0"/>
                  </a:cubicBezTo>
                  <a:close/>
                </a:path>
              </a:pathLst>
            </a:custGeom>
            <a:gradFill rotWithShape="true">
              <a:gsLst>
                <a:gs pos="0">
                  <a:srgbClr val="FF9B26">
                    <a:alpha val="100000"/>
                  </a:srgbClr>
                </a:gs>
                <a:gs pos="100000">
                  <a:srgbClr val="3B00A8">
                    <a:alpha val="100000"/>
                  </a:srgbClr>
                </a:gs>
              </a:gsLst>
              <a:lin ang="2700000"/>
            </a:gradFill>
            <a:ln cap="rnd">
              <a:noFill/>
              <a:prstDash val="solid"/>
              <a:round/>
            </a:ln>
          </p:spPr>
        </p:sp>
        <p:sp>
          <p:nvSpPr>
            <p:cNvPr name="TextBox 11" id="11"/>
            <p:cNvSpPr txBox="true"/>
            <p:nvPr/>
          </p:nvSpPr>
          <p:spPr>
            <a:xfrm>
              <a:off x="0" y="-38100"/>
              <a:ext cx="1070753" cy="1418968"/>
            </a:xfrm>
            <a:prstGeom prst="rect">
              <a:avLst/>
            </a:prstGeom>
          </p:spPr>
          <p:txBody>
            <a:bodyPr anchor="ctr" rtlCol="false" tIns="50800" lIns="50800" bIns="50800" rIns="50800"/>
            <a:lstStyle/>
            <a:p>
              <a:pPr algn="ctr">
                <a:lnSpc>
                  <a:spcPts val="2659"/>
                </a:lnSpc>
                <a:spcBef>
                  <a:spcPct val="0"/>
                </a:spcBef>
              </a:pPr>
            </a:p>
          </p:txBody>
        </p:sp>
      </p:grpSp>
      <p:sp>
        <p:nvSpPr>
          <p:cNvPr name="Freeform 12" id="12"/>
          <p:cNvSpPr/>
          <p:nvPr/>
        </p:nvSpPr>
        <p:spPr>
          <a:xfrm flipH="false" flipV="false" rot="0">
            <a:off x="12926480" y="4460764"/>
            <a:ext cx="1196411" cy="1196411"/>
          </a:xfrm>
          <a:custGeom>
            <a:avLst/>
            <a:gdLst/>
            <a:ahLst/>
            <a:cxnLst/>
            <a:rect r="r" b="b" t="t" l="l"/>
            <a:pathLst>
              <a:path h="1196411" w="1196411">
                <a:moveTo>
                  <a:pt x="0" y="0"/>
                </a:moveTo>
                <a:lnTo>
                  <a:pt x="1196411" y="0"/>
                </a:lnTo>
                <a:lnTo>
                  <a:pt x="1196411" y="1196410"/>
                </a:lnTo>
                <a:lnTo>
                  <a:pt x="0" y="119641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3" id="13"/>
          <p:cNvSpPr txBox="true"/>
          <p:nvPr/>
        </p:nvSpPr>
        <p:spPr>
          <a:xfrm rot="0">
            <a:off x="4053267" y="479367"/>
            <a:ext cx="10183155" cy="954419"/>
          </a:xfrm>
          <a:prstGeom prst="rect">
            <a:avLst/>
          </a:prstGeom>
        </p:spPr>
        <p:txBody>
          <a:bodyPr anchor="t" rtlCol="false" tIns="0" lIns="0" bIns="0" rIns="0">
            <a:spAutoFit/>
          </a:bodyPr>
          <a:lstStyle/>
          <a:p>
            <a:pPr algn="ctr">
              <a:lnSpc>
                <a:spcPts val="7769"/>
              </a:lnSpc>
              <a:spcBef>
                <a:spcPct val="0"/>
              </a:spcBef>
            </a:pPr>
            <a:r>
              <a:rPr lang="en-US" b="true" sz="5549">
                <a:solidFill>
                  <a:srgbClr val="000000"/>
                </a:solidFill>
                <a:latin typeface="Bricolage Grotesque Bold"/>
                <a:ea typeface="Bricolage Grotesque Bold"/>
                <a:cs typeface="Bricolage Grotesque Bold"/>
                <a:sym typeface="Bricolage Grotesque Bold"/>
              </a:rPr>
              <a:t>Prepari</a:t>
            </a:r>
            <a:r>
              <a:rPr lang="en-US" b="true" sz="5549">
                <a:solidFill>
                  <a:srgbClr val="000000"/>
                </a:solidFill>
                <a:latin typeface="Bricolage Grotesque Bold"/>
                <a:ea typeface="Bricolage Grotesque Bold"/>
                <a:cs typeface="Bricolage Grotesque Bold"/>
                <a:sym typeface="Bricolage Grotesque Bold"/>
              </a:rPr>
              <a:t>ng the</a:t>
            </a:r>
          </a:p>
        </p:txBody>
      </p:sp>
      <p:sp>
        <p:nvSpPr>
          <p:cNvPr name="TextBox 14" id="14"/>
          <p:cNvSpPr txBox="true"/>
          <p:nvPr/>
        </p:nvSpPr>
        <p:spPr>
          <a:xfrm rot="0">
            <a:off x="4170344" y="1329012"/>
            <a:ext cx="10183155" cy="911874"/>
          </a:xfrm>
          <a:prstGeom prst="rect">
            <a:avLst/>
          </a:prstGeom>
        </p:spPr>
        <p:txBody>
          <a:bodyPr anchor="t" rtlCol="false" tIns="0" lIns="0" bIns="0" rIns="0">
            <a:spAutoFit/>
          </a:bodyPr>
          <a:lstStyle/>
          <a:p>
            <a:pPr algn="ctr">
              <a:lnSpc>
                <a:spcPts val="7489"/>
              </a:lnSpc>
              <a:spcBef>
                <a:spcPct val="0"/>
              </a:spcBef>
            </a:pPr>
            <a:r>
              <a:rPr lang="en-US" b="true" sz="5349">
                <a:solidFill>
                  <a:srgbClr val="000000"/>
                </a:solidFill>
                <a:latin typeface="Bricolage Grotesque Bold"/>
                <a:ea typeface="Bricolage Grotesque Bold"/>
                <a:cs typeface="Bricolage Grotesque Bold"/>
                <a:sym typeface="Bricolage Grotesque Bold"/>
              </a:rPr>
              <a:t>Lear</a:t>
            </a:r>
            <a:r>
              <a:rPr lang="en-US" b="true" sz="5349">
                <a:solidFill>
                  <a:srgbClr val="000000"/>
                </a:solidFill>
                <a:latin typeface="Bricolage Grotesque Bold"/>
                <a:ea typeface="Bricolage Grotesque Bold"/>
                <a:cs typeface="Bricolage Grotesque Bold"/>
                <a:sym typeface="Bricolage Grotesque Bold"/>
              </a:rPr>
              <a:t>ning Materials</a:t>
            </a:r>
          </a:p>
        </p:txBody>
      </p:sp>
      <p:sp>
        <p:nvSpPr>
          <p:cNvPr name="Freeform 15" id="15"/>
          <p:cNvSpPr/>
          <p:nvPr/>
        </p:nvSpPr>
        <p:spPr>
          <a:xfrm flipH="false" flipV="true" rot="9530782">
            <a:off x="-9163679" y="-6054582"/>
            <a:ext cx="18327357" cy="10881868"/>
          </a:xfrm>
          <a:custGeom>
            <a:avLst/>
            <a:gdLst/>
            <a:ahLst/>
            <a:cxnLst/>
            <a:rect r="r" b="b" t="t" l="l"/>
            <a:pathLst>
              <a:path h="10881868" w="18327357">
                <a:moveTo>
                  <a:pt x="0" y="10881868"/>
                </a:moveTo>
                <a:lnTo>
                  <a:pt x="18327358" y="10881868"/>
                </a:lnTo>
                <a:lnTo>
                  <a:pt x="18327358" y="0"/>
                </a:lnTo>
                <a:lnTo>
                  <a:pt x="0" y="0"/>
                </a:lnTo>
                <a:lnTo>
                  <a:pt x="0" y="10881868"/>
                </a:lnTo>
                <a:close/>
              </a:path>
            </a:pathLst>
          </a:custGeom>
          <a:blipFill>
            <a:blip r:embed="rId5">
              <a:alphaModFix amt="27000"/>
              <a:extLst>
                <a:ext uri="{96DAC541-7B7A-43D3-8B79-37D633B846F1}">
                  <asvg:svgBlip xmlns:asvg="http://schemas.microsoft.com/office/drawing/2016/SVG/main" r:embed="rId6"/>
                </a:ext>
              </a:extLst>
            </a:blip>
            <a:stretch>
              <a:fillRect l="0" t="0" r="0" b="0"/>
            </a:stretch>
          </a:blipFill>
          <a:ln cap="sq">
            <a:noFill/>
            <a:prstDash val="solid"/>
            <a:miter/>
          </a:ln>
        </p:spPr>
      </p:sp>
      <p:sp>
        <p:nvSpPr>
          <p:cNvPr name="Freeform 16" id="16"/>
          <p:cNvSpPr/>
          <p:nvPr/>
        </p:nvSpPr>
        <p:spPr>
          <a:xfrm flipH="false" flipV="false" rot="0">
            <a:off x="4170344" y="4460764"/>
            <a:ext cx="1185942" cy="1196411"/>
          </a:xfrm>
          <a:custGeom>
            <a:avLst/>
            <a:gdLst/>
            <a:ahLst/>
            <a:cxnLst/>
            <a:rect r="r" b="b" t="t" l="l"/>
            <a:pathLst>
              <a:path h="1196411" w="1185942">
                <a:moveTo>
                  <a:pt x="0" y="0"/>
                </a:moveTo>
                <a:lnTo>
                  <a:pt x="1185942" y="0"/>
                </a:lnTo>
                <a:lnTo>
                  <a:pt x="1185942" y="1196410"/>
                </a:lnTo>
                <a:lnTo>
                  <a:pt x="0" y="119641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7" id="17"/>
          <p:cNvSpPr/>
          <p:nvPr/>
        </p:nvSpPr>
        <p:spPr>
          <a:xfrm flipH="false" flipV="false" rot="0">
            <a:off x="8571966" y="4460764"/>
            <a:ext cx="1144068" cy="1196411"/>
          </a:xfrm>
          <a:custGeom>
            <a:avLst/>
            <a:gdLst/>
            <a:ahLst/>
            <a:cxnLst/>
            <a:rect r="r" b="b" t="t" l="l"/>
            <a:pathLst>
              <a:path h="1196411" w="1144068">
                <a:moveTo>
                  <a:pt x="0" y="0"/>
                </a:moveTo>
                <a:lnTo>
                  <a:pt x="1144068" y="0"/>
                </a:lnTo>
                <a:lnTo>
                  <a:pt x="1144068" y="1196410"/>
                </a:lnTo>
                <a:lnTo>
                  <a:pt x="0" y="119641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8" id="18"/>
          <p:cNvSpPr txBox="true"/>
          <p:nvPr/>
        </p:nvSpPr>
        <p:spPr>
          <a:xfrm rot="0">
            <a:off x="3245191" y="7377868"/>
            <a:ext cx="3036247" cy="1249680"/>
          </a:xfrm>
          <a:prstGeom prst="rect">
            <a:avLst/>
          </a:prstGeom>
        </p:spPr>
        <p:txBody>
          <a:bodyPr anchor="t" rtlCol="false" tIns="0" lIns="0" bIns="0" rIns="0">
            <a:spAutoFit/>
          </a:bodyPr>
          <a:lstStyle/>
          <a:p>
            <a:pPr algn="ctr">
              <a:lnSpc>
                <a:spcPts val="2519"/>
              </a:lnSpc>
              <a:spcBef>
                <a:spcPct val="0"/>
              </a:spcBef>
            </a:pPr>
            <a:r>
              <a:rPr lang="en-US" sz="1799">
                <a:solidFill>
                  <a:srgbClr val="FFFFFF"/>
                </a:solidFill>
                <a:latin typeface="Montserrat"/>
                <a:ea typeface="Montserrat"/>
                <a:cs typeface="Montserrat"/>
                <a:sym typeface="Montserrat"/>
              </a:rPr>
              <a:t>Lessons should follow a logical sequence for better understanding.</a:t>
            </a:r>
          </a:p>
          <a:p>
            <a:pPr algn="ctr">
              <a:lnSpc>
                <a:spcPts val="2519"/>
              </a:lnSpc>
              <a:spcBef>
                <a:spcPct val="0"/>
              </a:spcBef>
            </a:pPr>
          </a:p>
        </p:txBody>
      </p:sp>
      <p:sp>
        <p:nvSpPr>
          <p:cNvPr name="TextBox 19" id="19"/>
          <p:cNvSpPr txBox="true"/>
          <p:nvPr/>
        </p:nvSpPr>
        <p:spPr>
          <a:xfrm rot="0">
            <a:off x="7626721" y="7377868"/>
            <a:ext cx="3036247" cy="935355"/>
          </a:xfrm>
          <a:prstGeom prst="rect">
            <a:avLst/>
          </a:prstGeom>
        </p:spPr>
        <p:txBody>
          <a:bodyPr anchor="t" rtlCol="false" tIns="0" lIns="0" bIns="0" rIns="0">
            <a:spAutoFit/>
          </a:bodyPr>
          <a:lstStyle/>
          <a:p>
            <a:pPr algn="ctr">
              <a:lnSpc>
                <a:spcPts val="2519"/>
              </a:lnSpc>
              <a:spcBef>
                <a:spcPct val="0"/>
              </a:spcBef>
            </a:pPr>
            <a:r>
              <a:rPr lang="en-US" sz="1799">
                <a:solidFill>
                  <a:srgbClr val="FFFFFF"/>
                </a:solidFill>
                <a:latin typeface="Montserrat"/>
                <a:ea typeface="Montserrat"/>
                <a:cs typeface="Montserrat"/>
                <a:sym typeface="Montserrat"/>
              </a:rPr>
              <a:t>G</a:t>
            </a:r>
            <a:r>
              <a:rPr lang="en-US" sz="1799">
                <a:solidFill>
                  <a:srgbClr val="FFFFFF"/>
                </a:solidFill>
                <a:latin typeface="Montserrat"/>
                <a:ea typeface="Montserrat"/>
                <a:cs typeface="Montserrat"/>
                <a:sym typeface="Montserrat"/>
              </a:rPr>
              <a:t>raphics, videos, and animations enhance clarity.</a:t>
            </a:r>
          </a:p>
        </p:txBody>
      </p:sp>
      <p:sp>
        <p:nvSpPr>
          <p:cNvPr name="TextBox 20" id="20"/>
          <p:cNvSpPr txBox="true"/>
          <p:nvPr/>
        </p:nvSpPr>
        <p:spPr>
          <a:xfrm rot="0">
            <a:off x="12006562" y="7377868"/>
            <a:ext cx="3036247" cy="935355"/>
          </a:xfrm>
          <a:prstGeom prst="rect">
            <a:avLst/>
          </a:prstGeom>
        </p:spPr>
        <p:txBody>
          <a:bodyPr anchor="t" rtlCol="false" tIns="0" lIns="0" bIns="0" rIns="0">
            <a:spAutoFit/>
          </a:bodyPr>
          <a:lstStyle/>
          <a:p>
            <a:pPr algn="ctr">
              <a:lnSpc>
                <a:spcPts val="2519"/>
              </a:lnSpc>
              <a:spcBef>
                <a:spcPct val="0"/>
              </a:spcBef>
            </a:pPr>
            <a:r>
              <a:rPr lang="en-US" sz="1799">
                <a:solidFill>
                  <a:srgbClr val="FFFFFF"/>
                </a:solidFill>
                <a:latin typeface="Montserrat"/>
                <a:ea typeface="Montserrat"/>
                <a:cs typeface="Montserrat"/>
                <a:sym typeface="Montserrat"/>
              </a:rPr>
              <a:t>Unif</a:t>
            </a:r>
            <a:r>
              <a:rPr lang="en-US" sz="1799">
                <a:solidFill>
                  <a:srgbClr val="FFFFFF"/>
                </a:solidFill>
                <a:latin typeface="Montserrat"/>
                <a:ea typeface="Montserrat"/>
                <a:cs typeface="Montserrat"/>
                <a:sym typeface="Montserrat"/>
              </a:rPr>
              <a:t>orm structure maintains professionalism and clarity.</a:t>
            </a:r>
          </a:p>
        </p:txBody>
      </p:sp>
      <p:sp>
        <p:nvSpPr>
          <p:cNvPr name="TextBox 21" id="21"/>
          <p:cNvSpPr txBox="true"/>
          <p:nvPr/>
        </p:nvSpPr>
        <p:spPr>
          <a:xfrm rot="0">
            <a:off x="3695376" y="6180443"/>
            <a:ext cx="2135878" cy="807956"/>
          </a:xfrm>
          <a:prstGeom prst="rect">
            <a:avLst/>
          </a:prstGeom>
        </p:spPr>
        <p:txBody>
          <a:bodyPr anchor="t" rtlCol="false" tIns="0" lIns="0" bIns="0" rIns="0">
            <a:spAutoFit/>
          </a:bodyPr>
          <a:lstStyle/>
          <a:p>
            <a:pPr algn="ctr">
              <a:lnSpc>
                <a:spcPts val="3242"/>
              </a:lnSpc>
              <a:spcBef>
                <a:spcPct val="0"/>
              </a:spcBef>
            </a:pPr>
            <a:r>
              <a:rPr lang="en-US" b="true" sz="2315">
                <a:solidFill>
                  <a:srgbClr val="FFFFFF"/>
                </a:solidFill>
                <a:latin typeface="Montserrat Bold"/>
                <a:ea typeface="Montserrat Bold"/>
                <a:cs typeface="Montserrat Bold"/>
                <a:sym typeface="Montserrat Bold"/>
              </a:rPr>
              <a:t>Structu</a:t>
            </a:r>
            <a:r>
              <a:rPr lang="en-US" b="true" sz="2315">
                <a:solidFill>
                  <a:srgbClr val="FFFFFF"/>
                </a:solidFill>
                <a:latin typeface="Montserrat Bold"/>
                <a:ea typeface="Montserrat Bold"/>
                <a:cs typeface="Montserrat Bold"/>
                <a:sym typeface="Montserrat Bold"/>
              </a:rPr>
              <a:t>red Content Flow</a:t>
            </a:r>
          </a:p>
        </p:txBody>
      </p:sp>
      <p:sp>
        <p:nvSpPr>
          <p:cNvPr name="TextBox 22" id="22"/>
          <p:cNvSpPr txBox="true"/>
          <p:nvPr/>
        </p:nvSpPr>
        <p:spPr>
          <a:xfrm rot="0">
            <a:off x="7626721" y="6180443"/>
            <a:ext cx="3036247" cy="807956"/>
          </a:xfrm>
          <a:prstGeom prst="rect">
            <a:avLst/>
          </a:prstGeom>
        </p:spPr>
        <p:txBody>
          <a:bodyPr anchor="t" rtlCol="false" tIns="0" lIns="0" bIns="0" rIns="0">
            <a:spAutoFit/>
          </a:bodyPr>
          <a:lstStyle/>
          <a:p>
            <a:pPr algn="ctr">
              <a:lnSpc>
                <a:spcPts val="3242"/>
              </a:lnSpc>
              <a:spcBef>
                <a:spcPct val="0"/>
              </a:spcBef>
            </a:pPr>
            <a:r>
              <a:rPr lang="en-US" b="true" sz="2315">
                <a:solidFill>
                  <a:srgbClr val="FFFFFF"/>
                </a:solidFill>
                <a:latin typeface="Montserrat Bold"/>
                <a:ea typeface="Montserrat Bold"/>
                <a:cs typeface="Montserrat Bold"/>
                <a:sym typeface="Montserrat Bold"/>
              </a:rPr>
              <a:t>Engaging Vi</a:t>
            </a:r>
            <a:r>
              <a:rPr lang="en-US" b="true" sz="2315">
                <a:solidFill>
                  <a:srgbClr val="FFFFFF"/>
                </a:solidFill>
                <a:latin typeface="Montserrat Bold"/>
                <a:ea typeface="Montserrat Bold"/>
                <a:cs typeface="Montserrat Bold"/>
                <a:sym typeface="Montserrat Bold"/>
              </a:rPr>
              <a:t>sual Content</a:t>
            </a:r>
          </a:p>
        </p:txBody>
      </p:sp>
      <p:sp>
        <p:nvSpPr>
          <p:cNvPr name="TextBox 23" id="23"/>
          <p:cNvSpPr txBox="true"/>
          <p:nvPr/>
        </p:nvSpPr>
        <p:spPr>
          <a:xfrm rot="0">
            <a:off x="12121662" y="6180443"/>
            <a:ext cx="2806046" cy="807956"/>
          </a:xfrm>
          <a:prstGeom prst="rect">
            <a:avLst/>
          </a:prstGeom>
        </p:spPr>
        <p:txBody>
          <a:bodyPr anchor="t" rtlCol="false" tIns="0" lIns="0" bIns="0" rIns="0">
            <a:spAutoFit/>
          </a:bodyPr>
          <a:lstStyle/>
          <a:p>
            <a:pPr algn="ctr">
              <a:lnSpc>
                <a:spcPts val="3242"/>
              </a:lnSpc>
              <a:spcBef>
                <a:spcPct val="0"/>
              </a:spcBef>
            </a:pPr>
            <a:r>
              <a:rPr lang="en-US" b="true" sz="2315">
                <a:solidFill>
                  <a:srgbClr val="FFFFFF"/>
                </a:solidFill>
                <a:latin typeface="Montserrat Bold"/>
                <a:ea typeface="Montserrat Bold"/>
                <a:cs typeface="Montserrat Bold"/>
                <a:sym typeface="Montserrat Bold"/>
              </a:rPr>
              <a:t>Consistency in Delivery</a:t>
            </a:r>
          </a:p>
        </p:txBody>
      </p:sp>
      <p:sp>
        <p:nvSpPr>
          <p:cNvPr name="TextBox 24" id="24"/>
          <p:cNvSpPr txBox="true"/>
          <p:nvPr/>
        </p:nvSpPr>
        <p:spPr>
          <a:xfrm rot="0">
            <a:off x="4097033" y="2505049"/>
            <a:ext cx="10329776" cy="1803636"/>
          </a:xfrm>
          <a:prstGeom prst="rect">
            <a:avLst/>
          </a:prstGeom>
        </p:spPr>
        <p:txBody>
          <a:bodyPr anchor="t" rtlCol="false" tIns="0" lIns="0" bIns="0" rIns="0">
            <a:spAutoFit/>
          </a:bodyPr>
          <a:lstStyle/>
          <a:p>
            <a:pPr algn="ctr">
              <a:lnSpc>
                <a:spcPts val="2682"/>
              </a:lnSpc>
              <a:spcBef>
                <a:spcPct val="0"/>
              </a:spcBef>
            </a:pPr>
            <a:r>
              <a:rPr lang="en-US" sz="1915">
                <a:solidFill>
                  <a:srgbClr val="000000"/>
                </a:solidFill>
                <a:latin typeface="Montserrat"/>
                <a:ea typeface="Montserrat"/>
                <a:cs typeface="Montserrat"/>
                <a:sym typeface="Montserrat"/>
              </a:rPr>
              <a:t>Well-prepared learning materials are the foundation of successful online teaching. Content should be structured, engaging, and easy to understand to ensure a smooth learning experience.</a:t>
            </a:r>
          </a:p>
          <a:p>
            <a:pPr algn="ctr">
              <a:lnSpc>
                <a:spcPts val="3242"/>
              </a:lnSpc>
              <a:spcBef>
                <a:spcPct val="0"/>
              </a:spcBef>
            </a:pPr>
          </a:p>
          <a:p>
            <a:pPr algn="ctr">
              <a:lnSpc>
                <a:spcPts val="3242"/>
              </a:lnSpc>
              <a:spcBef>
                <a:spcPct val="0"/>
              </a:spcBef>
            </a:pP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1447806">
            <a:off x="-10170317" y="4438788"/>
            <a:ext cx="24248852" cy="11851627"/>
          </a:xfrm>
          <a:custGeom>
            <a:avLst/>
            <a:gdLst/>
            <a:ahLst/>
            <a:cxnLst/>
            <a:rect r="r" b="b" t="t" l="l"/>
            <a:pathLst>
              <a:path h="11851627" w="24248852">
                <a:moveTo>
                  <a:pt x="24248852" y="0"/>
                </a:moveTo>
                <a:lnTo>
                  <a:pt x="0" y="0"/>
                </a:lnTo>
                <a:lnTo>
                  <a:pt x="0" y="11851626"/>
                </a:lnTo>
                <a:lnTo>
                  <a:pt x="24248852" y="11851626"/>
                </a:lnTo>
                <a:lnTo>
                  <a:pt x="24248852" y="0"/>
                </a:lnTo>
                <a:close/>
              </a:path>
            </a:pathLst>
          </a:custGeom>
          <a:blipFill>
            <a:blip r:embed="rId2">
              <a:alphaModFix amt="40000"/>
            </a:blip>
            <a:stretch>
              <a:fillRect l="0" t="0" r="0" b="0"/>
            </a:stretch>
          </a:blipFill>
        </p:spPr>
      </p:sp>
      <p:grpSp>
        <p:nvGrpSpPr>
          <p:cNvPr name="Group 3" id="3"/>
          <p:cNvGrpSpPr/>
          <p:nvPr/>
        </p:nvGrpSpPr>
        <p:grpSpPr>
          <a:xfrm rot="0">
            <a:off x="1329194" y="4136888"/>
            <a:ext cx="5786045" cy="4650164"/>
            <a:chOff x="0" y="0"/>
            <a:chExt cx="896410" cy="720432"/>
          </a:xfrm>
        </p:grpSpPr>
        <p:sp>
          <p:nvSpPr>
            <p:cNvPr name="Freeform 4" id="4"/>
            <p:cNvSpPr/>
            <p:nvPr/>
          </p:nvSpPr>
          <p:spPr>
            <a:xfrm flipH="false" flipV="false" rot="0">
              <a:off x="0" y="0"/>
              <a:ext cx="896410" cy="720432"/>
            </a:xfrm>
            <a:custGeom>
              <a:avLst/>
              <a:gdLst/>
              <a:ahLst/>
              <a:cxnLst/>
              <a:rect r="r" b="b" t="t" l="l"/>
              <a:pathLst>
                <a:path h="720432" w="896410">
                  <a:moveTo>
                    <a:pt x="65564" y="0"/>
                  </a:moveTo>
                  <a:lnTo>
                    <a:pt x="830846" y="0"/>
                  </a:lnTo>
                  <a:cubicBezTo>
                    <a:pt x="867056" y="0"/>
                    <a:pt x="896410" y="29354"/>
                    <a:pt x="896410" y="65564"/>
                  </a:cubicBezTo>
                  <a:lnTo>
                    <a:pt x="896410" y="654868"/>
                  </a:lnTo>
                  <a:cubicBezTo>
                    <a:pt x="896410" y="691078"/>
                    <a:pt x="867056" y="720432"/>
                    <a:pt x="830846" y="720432"/>
                  </a:cubicBezTo>
                  <a:lnTo>
                    <a:pt x="65564" y="720432"/>
                  </a:lnTo>
                  <a:cubicBezTo>
                    <a:pt x="29354" y="720432"/>
                    <a:pt x="0" y="691078"/>
                    <a:pt x="0" y="654868"/>
                  </a:cubicBezTo>
                  <a:lnTo>
                    <a:pt x="0" y="65564"/>
                  </a:lnTo>
                  <a:cubicBezTo>
                    <a:pt x="0" y="29354"/>
                    <a:pt x="29354" y="0"/>
                    <a:pt x="65564" y="0"/>
                  </a:cubicBezTo>
                  <a:close/>
                </a:path>
              </a:pathLst>
            </a:custGeom>
            <a:blipFill>
              <a:blip r:embed="rId3"/>
              <a:stretch>
                <a:fillRect l="-10314" t="0" r="-10314" b="0"/>
              </a:stretch>
            </a:blipFill>
          </p:spPr>
        </p:sp>
      </p:grpSp>
      <p:grpSp>
        <p:nvGrpSpPr>
          <p:cNvPr name="Group 5" id="5"/>
          <p:cNvGrpSpPr/>
          <p:nvPr/>
        </p:nvGrpSpPr>
        <p:grpSpPr>
          <a:xfrm rot="0">
            <a:off x="8043933" y="1499948"/>
            <a:ext cx="1250047" cy="1250047"/>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FF9B26">
                    <a:alpha val="100000"/>
                  </a:srgbClr>
                </a:gs>
                <a:gs pos="100000">
                  <a:srgbClr val="3B00A8">
                    <a:alpha val="100000"/>
                  </a:srgbClr>
                </a:gs>
              </a:gsLst>
              <a:lin ang="2700000"/>
            </a:gradFill>
          </p:spPr>
        </p:sp>
        <p:sp>
          <p:nvSpPr>
            <p:cNvPr name="TextBox 7" id="7"/>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8043933" y="3512301"/>
            <a:ext cx="1250047" cy="1250047"/>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FF9B26">
                    <a:alpha val="100000"/>
                  </a:srgbClr>
                </a:gs>
                <a:gs pos="100000">
                  <a:srgbClr val="3B00A8">
                    <a:alpha val="100000"/>
                  </a:srgbClr>
                </a:gs>
              </a:gsLst>
              <a:lin ang="2700000"/>
            </a:gradFill>
          </p:spPr>
        </p:sp>
        <p:sp>
          <p:nvSpPr>
            <p:cNvPr name="TextBox 10" id="10"/>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1" id="11"/>
          <p:cNvGrpSpPr/>
          <p:nvPr/>
        </p:nvGrpSpPr>
        <p:grpSpPr>
          <a:xfrm rot="0">
            <a:off x="8043933" y="5524653"/>
            <a:ext cx="1250047" cy="1250047"/>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FF9B26">
                    <a:alpha val="100000"/>
                  </a:srgbClr>
                </a:gs>
                <a:gs pos="100000">
                  <a:srgbClr val="3B00A8">
                    <a:alpha val="100000"/>
                  </a:srgbClr>
                </a:gs>
              </a:gsLst>
              <a:lin ang="2700000"/>
            </a:gradFill>
          </p:spPr>
        </p:sp>
        <p:sp>
          <p:nvSpPr>
            <p:cNvPr name="TextBox 13" id="13"/>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4" id="14"/>
          <p:cNvGrpSpPr/>
          <p:nvPr/>
        </p:nvGrpSpPr>
        <p:grpSpPr>
          <a:xfrm rot="0">
            <a:off x="8043933" y="7537005"/>
            <a:ext cx="1250047" cy="1250047"/>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FF9B26">
                    <a:alpha val="100000"/>
                  </a:srgbClr>
                </a:gs>
                <a:gs pos="100000">
                  <a:srgbClr val="3B00A8">
                    <a:alpha val="100000"/>
                  </a:srgbClr>
                </a:gs>
              </a:gsLst>
              <a:lin ang="2700000"/>
            </a:gradFill>
          </p:spPr>
        </p:sp>
        <p:sp>
          <p:nvSpPr>
            <p:cNvPr name="TextBox 16" id="16"/>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17" id="17"/>
          <p:cNvSpPr/>
          <p:nvPr/>
        </p:nvSpPr>
        <p:spPr>
          <a:xfrm flipH="false" flipV="false" rot="0">
            <a:off x="8448641" y="7934509"/>
            <a:ext cx="440630" cy="455040"/>
          </a:xfrm>
          <a:custGeom>
            <a:avLst/>
            <a:gdLst/>
            <a:ahLst/>
            <a:cxnLst/>
            <a:rect r="r" b="b" t="t" l="l"/>
            <a:pathLst>
              <a:path h="455040" w="440630">
                <a:moveTo>
                  <a:pt x="0" y="0"/>
                </a:moveTo>
                <a:lnTo>
                  <a:pt x="440631" y="0"/>
                </a:lnTo>
                <a:lnTo>
                  <a:pt x="440631" y="455040"/>
                </a:lnTo>
                <a:lnTo>
                  <a:pt x="0" y="45504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8" id="18"/>
          <p:cNvSpPr/>
          <p:nvPr/>
        </p:nvSpPr>
        <p:spPr>
          <a:xfrm flipH="false" flipV="false" rot="0">
            <a:off x="8448641" y="5922156"/>
            <a:ext cx="440630" cy="455040"/>
          </a:xfrm>
          <a:custGeom>
            <a:avLst/>
            <a:gdLst/>
            <a:ahLst/>
            <a:cxnLst/>
            <a:rect r="r" b="b" t="t" l="l"/>
            <a:pathLst>
              <a:path h="455040" w="440630">
                <a:moveTo>
                  <a:pt x="0" y="0"/>
                </a:moveTo>
                <a:lnTo>
                  <a:pt x="440631" y="0"/>
                </a:lnTo>
                <a:lnTo>
                  <a:pt x="440631" y="455040"/>
                </a:lnTo>
                <a:lnTo>
                  <a:pt x="0" y="45504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9" id="19"/>
          <p:cNvSpPr/>
          <p:nvPr/>
        </p:nvSpPr>
        <p:spPr>
          <a:xfrm flipH="false" flipV="false" rot="0">
            <a:off x="8448641" y="3909804"/>
            <a:ext cx="440630" cy="455040"/>
          </a:xfrm>
          <a:custGeom>
            <a:avLst/>
            <a:gdLst/>
            <a:ahLst/>
            <a:cxnLst/>
            <a:rect r="r" b="b" t="t" l="l"/>
            <a:pathLst>
              <a:path h="455040" w="440630">
                <a:moveTo>
                  <a:pt x="0" y="0"/>
                </a:moveTo>
                <a:lnTo>
                  <a:pt x="440631" y="0"/>
                </a:lnTo>
                <a:lnTo>
                  <a:pt x="440631" y="455040"/>
                </a:lnTo>
                <a:lnTo>
                  <a:pt x="0" y="45504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0" id="20"/>
          <p:cNvSpPr/>
          <p:nvPr/>
        </p:nvSpPr>
        <p:spPr>
          <a:xfrm flipH="false" flipV="false" rot="0">
            <a:off x="8448641" y="1897451"/>
            <a:ext cx="440630" cy="455040"/>
          </a:xfrm>
          <a:custGeom>
            <a:avLst/>
            <a:gdLst/>
            <a:ahLst/>
            <a:cxnLst/>
            <a:rect r="r" b="b" t="t" l="l"/>
            <a:pathLst>
              <a:path h="455040" w="440630">
                <a:moveTo>
                  <a:pt x="0" y="0"/>
                </a:moveTo>
                <a:lnTo>
                  <a:pt x="440631" y="0"/>
                </a:lnTo>
                <a:lnTo>
                  <a:pt x="440631" y="455040"/>
                </a:lnTo>
                <a:lnTo>
                  <a:pt x="0" y="45504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21" id="21"/>
          <p:cNvSpPr txBox="true"/>
          <p:nvPr/>
        </p:nvSpPr>
        <p:spPr>
          <a:xfrm rot="0">
            <a:off x="1329194" y="1084769"/>
            <a:ext cx="5188317" cy="1242664"/>
          </a:xfrm>
          <a:prstGeom prst="rect">
            <a:avLst/>
          </a:prstGeom>
        </p:spPr>
        <p:txBody>
          <a:bodyPr anchor="t" rtlCol="false" tIns="0" lIns="0" bIns="0" rIns="0">
            <a:spAutoFit/>
          </a:bodyPr>
          <a:lstStyle/>
          <a:p>
            <a:pPr algn="l">
              <a:lnSpc>
                <a:spcPts val="10149"/>
              </a:lnSpc>
              <a:spcBef>
                <a:spcPct val="0"/>
              </a:spcBef>
            </a:pPr>
            <a:r>
              <a:rPr lang="en-US" sz="7249" b="true">
                <a:solidFill>
                  <a:srgbClr val="000000"/>
                </a:solidFill>
                <a:latin typeface="Bricolage Grotesque Bold"/>
                <a:ea typeface="Bricolage Grotesque Bold"/>
                <a:cs typeface="Bricolage Grotesque Bold"/>
                <a:sym typeface="Bricolage Grotesque Bold"/>
              </a:rPr>
              <a:t>Teachi</a:t>
            </a:r>
            <a:r>
              <a:rPr lang="en-US" b="true" sz="7249">
                <a:solidFill>
                  <a:srgbClr val="000000"/>
                </a:solidFill>
                <a:latin typeface="Bricolage Grotesque Bold"/>
                <a:ea typeface="Bricolage Grotesque Bold"/>
                <a:cs typeface="Bricolage Grotesque Bold"/>
                <a:sym typeface="Bricolage Grotesque Bold"/>
              </a:rPr>
              <a:t>ng</a:t>
            </a:r>
          </a:p>
        </p:txBody>
      </p:sp>
      <p:sp>
        <p:nvSpPr>
          <p:cNvPr name="TextBox 22" id="22"/>
          <p:cNvSpPr txBox="true"/>
          <p:nvPr/>
        </p:nvSpPr>
        <p:spPr>
          <a:xfrm rot="0">
            <a:off x="1329194" y="2180101"/>
            <a:ext cx="5188317" cy="1242664"/>
          </a:xfrm>
          <a:prstGeom prst="rect">
            <a:avLst/>
          </a:prstGeom>
        </p:spPr>
        <p:txBody>
          <a:bodyPr anchor="t" rtlCol="false" tIns="0" lIns="0" bIns="0" rIns="0">
            <a:spAutoFit/>
          </a:bodyPr>
          <a:lstStyle/>
          <a:p>
            <a:pPr algn="l">
              <a:lnSpc>
                <a:spcPts val="10149"/>
              </a:lnSpc>
              <a:spcBef>
                <a:spcPct val="0"/>
              </a:spcBef>
            </a:pPr>
            <a:r>
              <a:rPr lang="en-US" sz="7249" b="true">
                <a:solidFill>
                  <a:srgbClr val="000000"/>
                </a:solidFill>
                <a:latin typeface="Bricolage Grotesque Bold"/>
                <a:ea typeface="Bricolage Grotesque Bold"/>
                <a:cs typeface="Bricolage Grotesque Bold"/>
                <a:sym typeface="Bricolage Grotesque Bold"/>
              </a:rPr>
              <a:t>Me</a:t>
            </a:r>
            <a:r>
              <a:rPr lang="en-US" b="true" sz="7249">
                <a:solidFill>
                  <a:srgbClr val="000000"/>
                </a:solidFill>
                <a:latin typeface="Bricolage Grotesque Bold"/>
                <a:ea typeface="Bricolage Grotesque Bold"/>
                <a:cs typeface="Bricolage Grotesque Bold"/>
                <a:sym typeface="Bricolage Grotesque Bold"/>
              </a:rPr>
              <a:t>thods</a:t>
            </a:r>
          </a:p>
        </p:txBody>
      </p:sp>
      <p:sp>
        <p:nvSpPr>
          <p:cNvPr name="TextBox 23" id="23"/>
          <p:cNvSpPr txBox="true"/>
          <p:nvPr/>
        </p:nvSpPr>
        <p:spPr>
          <a:xfrm rot="0">
            <a:off x="9761873" y="2014030"/>
            <a:ext cx="7196933" cy="1035050"/>
          </a:xfrm>
          <a:prstGeom prst="rect">
            <a:avLst/>
          </a:prstGeom>
        </p:spPr>
        <p:txBody>
          <a:bodyPr anchor="t" rtlCol="false" tIns="0" lIns="0" bIns="0" rIns="0">
            <a:spAutoFit/>
          </a:bodyPr>
          <a:lstStyle/>
          <a:p>
            <a:pPr algn="l">
              <a:lnSpc>
                <a:spcPts val="2799"/>
              </a:lnSpc>
              <a:spcBef>
                <a:spcPct val="0"/>
              </a:spcBef>
            </a:pPr>
            <a:r>
              <a:rPr lang="en-US" sz="1999">
                <a:solidFill>
                  <a:srgbClr val="000000"/>
                </a:solidFill>
                <a:latin typeface="Montserrat"/>
                <a:ea typeface="Montserrat"/>
                <a:cs typeface="Montserrat"/>
                <a:sym typeface="Montserrat"/>
              </a:rPr>
              <a:t>S</a:t>
            </a:r>
            <a:r>
              <a:rPr lang="en-US" sz="1999">
                <a:solidFill>
                  <a:srgbClr val="000000"/>
                </a:solidFill>
                <a:latin typeface="Montserrat"/>
                <a:ea typeface="Montserrat"/>
                <a:cs typeface="Montserrat"/>
                <a:sym typeface="Montserrat"/>
              </a:rPr>
              <a:t>imple and concise explanations improve comprehension.</a:t>
            </a:r>
          </a:p>
          <a:p>
            <a:pPr algn="l">
              <a:lnSpc>
                <a:spcPts val="2799"/>
              </a:lnSpc>
              <a:spcBef>
                <a:spcPct val="0"/>
              </a:spcBef>
            </a:pPr>
          </a:p>
        </p:txBody>
      </p:sp>
      <p:sp>
        <p:nvSpPr>
          <p:cNvPr name="TextBox 24" id="24"/>
          <p:cNvSpPr txBox="true"/>
          <p:nvPr/>
        </p:nvSpPr>
        <p:spPr>
          <a:xfrm rot="0">
            <a:off x="9761873" y="4026382"/>
            <a:ext cx="7196933" cy="1035050"/>
          </a:xfrm>
          <a:prstGeom prst="rect">
            <a:avLst/>
          </a:prstGeom>
        </p:spPr>
        <p:txBody>
          <a:bodyPr anchor="t" rtlCol="false" tIns="0" lIns="0" bIns="0" rIns="0">
            <a:spAutoFit/>
          </a:bodyPr>
          <a:lstStyle/>
          <a:p>
            <a:pPr algn="l">
              <a:lnSpc>
                <a:spcPts val="2799"/>
              </a:lnSpc>
              <a:spcBef>
                <a:spcPct val="0"/>
              </a:spcBef>
            </a:pPr>
            <a:r>
              <a:rPr lang="en-US" sz="1999">
                <a:solidFill>
                  <a:srgbClr val="000000"/>
                </a:solidFill>
                <a:latin typeface="Montserrat"/>
                <a:ea typeface="Montserrat"/>
                <a:cs typeface="Montserrat"/>
                <a:sym typeface="Montserrat"/>
              </a:rPr>
              <a:t>Live discussions and Q&amp;A sessions increase participation.</a:t>
            </a:r>
          </a:p>
          <a:p>
            <a:pPr algn="l">
              <a:lnSpc>
                <a:spcPts val="2799"/>
              </a:lnSpc>
              <a:spcBef>
                <a:spcPct val="0"/>
              </a:spcBef>
            </a:pPr>
          </a:p>
        </p:txBody>
      </p:sp>
      <p:sp>
        <p:nvSpPr>
          <p:cNvPr name="TextBox 25" id="25"/>
          <p:cNvSpPr txBox="true"/>
          <p:nvPr/>
        </p:nvSpPr>
        <p:spPr>
          <a:xfrm rot="0">
            <a:off x="9761873" y="1452323"/>
            <a:ext cx="7196933" cy="393046"/>
          </a:xfrm>
          <a:prstGeom prst="rect">
            <a:avLst/>
          </a:prstGeom>
        </p:spPr>
        <p:txBody>
          <a:bodyPr anchor="t" rtlCol="false" tIns="0" lIns="0" bIns="0" rIns="0">
            <a:spAutoFit/>
          </a:bodyPr>
          <a:lstStyle/>
          <a:p>
            <a:pPr algn="l">
              <a:lnSpc>
                <a:spcPts val="3242"/>
              </a:lnSpc>
              <a:spcBef>
                <a:spcPct val="0"/>
              </a:spcBef>
            </a:pPr>
            <a:r>
              <a:rPr lang="en-US" sz="2315" b="true">
                <a:solidFill>
                  <a:srgbClr val="000000"/>
                </a:solidFill>
                <a:latin typeface="Montserrat Bold"/>
                <a:ea typeface="Montserrat Bold"/>
                <a:cs typeface="Montserrat Bold"/>
                <a:sym typeface="Montserrat Bold"/>
              </a:rPr>
              <a:t>C</a:t>
            </a:r>
            <a:r>
              <a:rPr lang="en-US" b="true" sz="2315">
                <a:solidFill>
                  <a:srgbClr val="000000"/>
                </a:solidFill>
                <a:latin typeface="Montserrat Bold"/>
                <a:ea typeface="Montserrat Bold"/>
                <a:cs typeface="Montserrat Bold"/>
                <a:sym typeface="Montserrat Bold"/>
              </a:rPr>
              <a:t>lear Communication Style</a:t>
            </a:r>
          </a:p>
        </p:txBody>
      </p:sp>
      <p:sp>
        <p:nvSpPr>
          <p:cNvPr name="TextBox 26" id="26"/>
          <p:cNvSpPr txBox="true"/>
          <p:nvPr/>
        </p:nvSpPr>
        <p:spPr>
          <a:xfrm rot="0">
            <a:off x="9761873" y="3464676"/>
            <a:ext cx="7196933" cy="393046"/>
          </a:xfrm>
          <a:prstGeom prst="rect">
            <a:avLst/>
          </a:prstGeom>
        </p:spPr>
        <p:txBody>
          <a:bodyPr anchor="t" rtlCol="false" tIns="0" lIns="0" bIns="0" rIns="0">
            <a:spAutoFit/>
          </a:bodyPr>
          <a:lstStyle/>
          <a:p>
            <a:pPr algn="l">
              <a:lnSpc>
                <a:spcPts val="3242"/>
              </a:lnSpc>
              <a:spcBef>
                <a:spcPct val="0"/>
              </a:spcBef>
            </a:pPr>
            <a:r>
              <a:rPr lang="en-US" sz="2315" b="true">
                <a:solidFill>
                  <a:srgbClr val="000000"/>
                </a:solidFill>
                <a:latin typeface="Montserrat Bold"/>
                <a:ea typeface="Montserrat Bold"/>
                <a:cs typeface="Montserrat Bold"/>
                <a:sym typeface="Montserrat Bold"/>
              </a:rPr>
              <a:t>Interactive Teaching</a:t>
            </a:r>
            <a:r>
              <a:rPr lang="en-US" b="true" sz="2315">
                <a:solidFill>
                  <a:srgbClr val="000000"/>
                </a:solidFill>
                <a:latin typeface="Montserrat Bold"/>
                <a:ea typeface="Montserrat Bold"/>
                <a:cs typeface="Montserrat Bold"/>
                <a:sym typeface="Montserrat Bold"/>
              </a:rPr>
              <a:t> Techniques</a:t>
            </a:r>
          </a:p>
        </p:txBody>
      </p:sp>
      <p:sp>
        <p:nvSpPr>
          <p:cNvPr name="TextBox 27" id="27"/>
          <p:cNvSpPr txBox="true"/>
          <p:nvPr/>
        </p:nvSpPr>
        <p:spPr>
          <a:xfrm rot="0">
            <a:off x="9761873" y="6029210"/>
            <a:ext cx="7196933" cy="1195070"/>
          </a:xfrm>
          <a:prstGeom prst="rect">
            <a:avLst/>
          </a:prstGeom>
        </p:spPr>
        <p:txBody>
          <a:bodyPr anchor="t" rtlCol="false" tIns="0" lIns="0" bIns="0" rIns="0">
            <a:spAutoFit/>
          </a:bodyPr>
          <a:lstStyle/>
          <a:p>
            <a:pPr algn="l">
              <a:lnSpc>
                <a:spcPts val="2800"/>
              </a:lnSpc>
              <a:spcBef>
                <a:spcPct val="0"/>
              </a:spcBef>
            </a:pPr>
            <a:r>
              <a:rPr lang="en-US" sz="2000">
                <a:solidFill>
                  <a:srgbClr val="000000"/>
                </a:solidFill>
                <a:latin typeface="Montserrat"/>
                <a:ea typeface="Montserrat"/>
                <a:cs typeface="Montserrat"/>
                <a:sym typeface="Montserrat"/>
              </a:rPr>
              <a:t>Adj</a:t>
            </a:r>
            <a:r>
              <a:rPr lang="en-US" sz="2000">
                <a:solidFill>
                  <a:srgbClr val="000000"/>
                </a:solidFill>
                <a:latin typeface="Montserrat"/>
                <a:ea typeface="Montserrat"/>
                <a:cs typeface="Montserrat"/>
                <a:sym typeface="Montserrat"/>
              </a:rPr>
              <a:t>usting methods based on student response improves effectiveness.</a:t>
            </a:r>
          </a:p>
          <a:p>
            <a:pPr algn="l">
              <a:lnSpc>
                <a:spcPts val="1960"/>
              </a:lnSpc>
              <a:spcBef>
                <a:spcPct val="0"/>
              </a:spcBef>
            </a:pPr>
          </a:p>
          <a:p>
            <a:pPr algn="l">
              <a:lnSpc>
                <a:spcPts val="1960"/>
              </a:lnSpc>
              <a:spcBef>
                <a:spcPct val="0"/>
              </a:spcBef>
            </a:pPr>
          </a:p>
        </p:txBody>
      </p:sp>
      <p:sp>
        <p:nvSpPr>
          <p:cNvPr name="TextBox 28" id="28"/>
          <p:cNvSpPr txBox="true"/>
          <p:nvPr/>
        </p:nvSpPr>
        <p:spPr>
          <a:xfrm rot="0">
            <a:off x="9761873" y="5477028"/>
            <a:ext cx="7196933" cy="393046"/>
          </a:xfrm>
          <a:prstGeom prst="rect">
            <a:avLst/>
          </a:prstGeom>
        </p:spPr>
        <p:txBody>
          <a:bodyPr anchor="t" rtlCol="false" tIns="0" lIns="0" bIns="0" rIns="0">
            <a:spAutoFit/>
          </a:bodyPr>
          <a:lstStyle/>
          <a:p>
            <a:pPr algn="l">
              <a:lnSpc>
                <a:spcPts val="3242"/>
              </a:lnSpc>
              <a:spcBef>
                <a:spcPct val="0"/>
              </a:spcBef>
            </a:pPr>
            <a:r>
              <a:rPr lang="en-US" sz="2315" b="true">
                <a:solidFill>
                  <a:srgbClr val="000000"/>
                </a:solidFill>
                <a:latin typeface="Montserrat Bold"/>
                <a:ea typeface="Montserrat Bold"/>
                <a:cs typeface="Montserrat Bold"/>
                <a:sym typeface="Montserrat Bold"/>
              </a:rPr>
              <a:t>Adaptiv</a:t>
            </a:r>
            <a:r>
              <a:rPr lang="en-US" b="true" sz="2315">
                <a:solidFill>
                  <a:srgbClr val="000000"/>
                </a:solidFill>
                <a:latin typeface="Montserrat Bold"/>
                <a:ea typeface="Montserrat Bold"/>
                <a:cs typeface="Montserrat Bold"/>
                <a:sym typeface="Montserrat Bold"/>
              </a:rPr>
              <a:t>e Teaching Approach</a:t>
            </a:r>
          </a:p>
        </p:txBody>
      </p:sp>
      <p:sp>
        <p:nvSpPr>
          <p:cNvPr name="TextBox 29" id="29"/>
          <p:cNvSpPr txBox="true"/>
          <p:nvPr/>
        </p:nvSpPr>
        <p:spPr>
          <a:xfrm rot="0">
            <a:off x="9761873" y="8041562"/>
            <a:ext cx="7196933" cy="692150"/>
          </a:xfrm>
          <a:prstGeom prst="rect">
            <a:avLst/>
          </a:prstGeom>
        </p:spPr>
        <p:txBody>
          <a:bodyPr anchor="t" rtlCol="false" tIns="0" lIns="0" bIns="0" rIns="0">
            <a:spAutoFit/>
          </a:bodyPr>
          <a:lstStyle/>
          <a:p>
            <a:pPr algn="l">
              <a:lnSpc>
                <a:spcPts val="2800"/>
              </a:lnSpc>
              <a:spcBef>
                <a:spcPct val="0"/>
              </a:spcBef>
            </a:pPr>
            <a:r>
              <a:rPr lang="en-US" sz="2000">
                <a:solidFill>
                  <a:srgbClr val="000000"/>
                </a:solidFill>
                <a:latin typeface="Montserrat"/>
                <a:ea typeface="Montserrat"/>
                <a:cs typeface="Montserrat"/>
                <a:sym typeface="Montserrat"/>
              </a:rPr>
              <a:t>Av</a:t>
            </a:r>
            <a:r>
              <a:rPr lang="en-US" sz="2000">
                <a:solidFill>
                  <a:srgbClr val="000000"/>
                </a:solidFill>
                <a:latin typeface="Montserrat"/>
                <a:ea typeface="Montserrat"/>
                <a:cs typeface="Montserrat"/>
                <a:sym typeface="Montserrat"/>
              </a:rPr>
              <a:t>oiding overload ensures better retention.</a:t>
            </a:r>
          </a:p>
          <a:p>
            <a:pPr algn="l">
              <a:lnSpc>
                <a:spcPts val="2800"/>
              </a:lnSpc>
              <a:spcBef>
                <a:spcPct val="0"/>
              </a:spcBef>
            </a:pPr>
          </a:p>
        </p:txBody>
      </p:sp>
      <p:sp>
        <p:nvSpPr>
          <p:cNvPr name="TextBox 30" id="30"/>
          <p:cNvSpPr txBox="true"/>
          <p:nvPr/>
        </p:nvSpPr>
        <p:spPr>
          <a:xfrm rot="0">
            <a:off x="9761873" y="7489380"/>
            <a:ext cx="7196933" cy="393046"/>
          </a:xfrm>
          <a:prstGeom prst="rect">
            <a:avLst/>
          </a:prstGeom>
        </p:spPr>
        <p:txBody>
          <a:bodyPr anchor="t" rtlCol="false" tIns="0" lIns="0" bIns="0" rIns="0">
            <a:spAutoFit/>
          </a:bodyPr>
          <a:lstStyle/>
          <a:p>
            <a:pPr algn="l">
              <a:lnSpc>
                <a:spcPts val="3242"/>
              </a:lnSpc>
              <a:spcBef>
                <a:spcPct val="0"/>
              </a:spcBef>
            </a:pPr>
            <a:r>
              <a:rPr lang="en-US" sz="2315" b="true">
                <a:solidFill>
                  <a:srgbClr val="000000"/>
                </a:solidFill>
                <a:latin typeface="Montserrat Bold"/>
                <a:ea typeface="Montserrat Bold"/>
                <a:cs typeface="Montserrat Bold"/>
                <a:sym typeface="Montserrat Bold"/>
              </a:rPr>
              <a:t>Bal</a:t>
            </a:r>
            <a:r>
              <a:rPr lang="en-US" b="true" sz="2315">
                <a:solidFill>
                  <a:srgbClr val="000000"/>
                </a:solidFill>
                <a:latin typeface="Montserrat Bold"/>
                <a:ea typeface="Montserrat Bold"/>
                <a:cs typeface="Montserrat Bold"/>
                <a:sym typeface="Montserrat Bold"/>
              </a:rPr>
              <a:t>anced Content Pace</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442082">
            <a:off x="-8777749" y="-7216945"/>
            <a:ext cx="24248852" cy="11851627"/>
          </a:xfrm>
          <a:custGeom>
            <a:avLst/>
            <a:gdLst/>
            <a:ahLst/>
            <a:cxnLst/>
            <a:rect r="r" b="b" t="t" l="l"/>
            <a:pathLst>
              <a:path h="11851627" w="24248852">
                <a:moveTo>
                  <a:pt x="0" y="0"/>
                </a:moveTo>
                <a:lnTo>
                  <a:pt x="24248852" y="0"/>
                </a:lnTo>
                <a:lnTo>
                  <a:pt x="24248852" y="11851626"/>
                </a:lnTo>
                <a:lnTo>
                  <a:pt x="0" y="11851626"/>
                </a:lnTo>
                <a:lnTo>
                  <a:pt x="0" y="0"/>
                </a:lnTo>
                <a:close/>
              </a:path>
            </a:pathLst>
          </a:custGeom>
          <a:blipFill>
            <a:blip r:embed="rId2">
              <a:alphaModFix amt="40000"/>
            </a:blip>
            <a:stretch>
              <a:fillRect l="0" t="0" r="0" b="0"/>
            </a:stretch>
          </a:blipFill>
        </p:spPr>
      </p:sp>
      <p:grpSp>
        <p:nvGrpSpPr>
          <p:cNvPr name="Group 3" id="3"/>
          <p:cNvGrpSpPr/>
          <p:nvPr/>
        </p:nvGrpSpPr>
        <p:grpSpPr>
          <a:xfrm rot="0">
            <a:off x="10233967" y="7255127"/>
            <a:ext cx="6724839" cy="743544"/>
            <a:chOff x="0" y="0"/>
            <a:chExt cx="3675607" cy="406400"/>
          </a:xfrm>
        </p:grpSpPr>
        <p:sp>
          <p:nvSpPr>
            <p:cNvPr name="Freeform 4" id="4"/>
            <p:cNvSpPr/>
            <p:nvPr/>
          </p:nvSpPr>
          <p:spPr>
            <a:xfrm flipH="false" flipV="false" rot="0">
              <a:off x="0" y="0"/>
              <a:ext cx="3675607" cy="406400"/>
            </a:xfrm>
            <a:custGeom>
              <a:avLst/>
              <a:gdLst/>
              <a:ahLst/>
              <a:cxnLst/>
              <a:rect r="r" b="b" t="t" l="l"/>
              <a:pathLst>
                <a:path h="406400" w="3675607">
                  <a:moveTo>
                    <a:pt x="3472407" y="0"/>
                  </a:moveTo>
                  <a:cubicBezTo>
                    <a:pt x="3584632" y="0"/>
                    <a:pt x="3675607" y="90976"/>
                    <a:pt x="3675607" y="203200"/>
                  </a:cubicBezTo>
                  <a:cubicBezTo>
                    <a:pt x="3675607" y="315424"/>
                    <a:pt x="3584632" y="406400"/>
                    <a:pt x="3472407" y="406400"/>
                  </a:cubicBezTo>
                  <a:lnTo>
                    <a:pt x="203200" y="406400"/>
                  </a:lnTo>
                  <a:cubicBezTo>
                    <a:pt x="90976" y="406400"/>
                    <a:pt x="0" y="315424"/>
                    <a:pt x="0" y="203200"/>
                  </a:cubicBezTo>
                  <a:cubicBezTo>
                    <a:pt x="0" y="90976"/>
                    <a:pt x="90976" y="0"/>
                    <a:pt x="203200" y="0"/>
                  </a:cubicBezTo>
                  <a:close/>
                </a:path>
              </a:pathLst>
            </a:custGeom>
            <a:gradFill rotWithShape="true">
              <a:gsLst>
                <a:gs pos="0">
                  <a:srgbClr val="FF9B26">
                    <a:alpha val="100000"/>
                  </a:srgbClr>
                </a:gs>
                <a:gs pos="100000">
                  <a:srgbClr val="3B00A8">
                    <a:alpha val="100000"/>
                  </a:srgbClr>
                </a:gs>
              </a:gsLst>
              <a:lin ang="2700000"/>
            </a:gradFill>
            <a:ln cap="sq">
              <a:noFill/>
              <a:prstDash val="solid"/>
              <a:miter/>
            </a:ln>
          </p:spPr>
        </p:sp>
        <p:sp>
          <p:nvSpPr>
            <p:cNvPr name="TextBox 5" id="5"/>
            <p:cNvSpPr txBox="true"/>
            <p:nvPr/>
          </p:nvSpPr>
          <p:spPr>
            <a:xfrm>
              <a:off x="0" y="-38100"/>
              <a:ext cx="3675607" cy="444500"/>
            </a:xfrm>
            <a:prstGeom prst="rect">
              <a:avLst/>
            </a:prstGeom>
          </p:spPr>
          <p:txBody>
            <a:bodyPr anchor="ctr" rtlCol="false" tIns="50800" lIns="50800" bIns="50800" rIns="50800"/>
            <a:lstStyle/>
            <a:p>
              <a:pPr algn="ctr">
                <a:lnSpc>
                  <a:spcPts val="2659"/>
                </a:lnSpc>
                <a:spcBef>
                  <a:spcPct val="0"/>
                </a:spcBef>
              </a:pPr>
            </a:p>
          </p:txBody>
        </p:sp>
      </p:grpSp>
      <p:grpSp>
        <p:nvGrpSpPr>
          <p:cNvPr name="Group 6" id="6"/>
          <p:cNvGrpSpPr/>
          <p:nvPr/>
        </p:nvGrpSpPr>
        <p:grpSpPr>
          <a:xfrm rot="0">
            <a:off x="10233967" y="8171644"/>
            <a:ext cx="6724839" cy="743544"/>
            <a:chOff x="0" y="0"/>
            <a:chExt cx="3675607" cy="406400"/>
          </a:xfrm>
        </p:grpSpPr>
        <p:sp>
          <p:nvSpPr>
            <p:cNvPr name="Freeform 7" id="7"/>
            <p:cNvSpPr/>
            <p:nvPr/>
          </p:nvSpPr>
          <p:spPr>
            <a:xfrm flipH="false" flipV="false" rot="0">
              <a:off x="0" y="0"/>
              <a:ext cx="3675607" cy="406400"/>
            </a:xfrm>
            <a:custGeom>
              <a:avLst/>
              <a:gdLst/>
              <a:ahLst/>
              <a:cxnLst/>
              <a:rect r="r" b="b" t="t" l="l"/>
              <a:pathLst>
                <a:path h="406400" w="3675607">
                  <a:moveTo>
                    <a:pt x="3472407" y="0"/>
                  </a:moveTo>
                  <a:cubicBezTo>
                    <a:pt x="3584632" y="0"/>
                    <a:pt x="3675607" y="90976"/>
                    <a:pt x="3675607" y="203200"/>
                  </a:cubicBezTo>
                  <a:cubicBezTo>
                    <a:pt x="3675607" y="315424"/>
                    <a:pt x="3584632" y="406400"/>
                    <a:pt x="3472407" y="406400"/>
                  </a:cubicBezTo>
                  <a:lnTo>
                    <a:pt x="203200" y="406400"/>
                  </a:lnTo>
                  <a:cubicBezTo>
                    <a:pt x="90976" y="406400"/>
                    <a:pt x="0" y="315424"/>
                    <a:pt x="0" y="203200"/>
                  </a:cubicBezTo>
                  <a:cubicBezTo>
                    <a:pt x="0" y="90976"/>
                    <a:pt x="90976" y="0"/>
                    <a:pt x="203200" y="0"/>
                  </a:cubicBezTo>
                  <a:close/>
                </a:path>
              </a:pathLst>
            </a:custGeom>
            <a:gradFill rotWithShape="true">
              <a:gsLst>
                <a:gs pos="0">
                  <a:srgbClr val="FF9B26">
                    <a:alpha val="100000"/>
                  </a:srgbClr>
                </a:gs>
                <a:gs pos="100000">
                  <a:srgbClr val="3B00A8">
                    <a:alpha val="100000"/>
                  </a:srgbClr>
                </a:gs>
              </a:gsLst>
              <a:lin ang="2700000"/>
            </a:gradFill>
            <a:ln cap="sq">
              <a:noFill/>
              <a:prstDash val="solid"/>
              <a:miter/>
            </a:ln>
          </p:spPr>
        </p:sp>
        <p:sp>
          <p:nvSpPr>
            <p:cNvPr name="TextBox 8" id="8"/>
            <p:cNvSpPr txBox="true"/>
            <p:nvPr/>
          </p:nvSpPr>
          <p:spPr>
            <a:xfrm>
              <a:off x="0" y="-38100"/>
              <a:ext cx="3675607" cy="444500"/>
            </a:xfrm>
            <a:prstGeom prst="rect">
              <a:avLst/>
            </a:prstGeom>
          </p:spPr>
          <p:txBody>
            <a:bodyPr anchor="ctr" rtlCol="false" tIns="50800" lIns="50800" bIns="50800" rIns="50800"/>
            <a:lstStyle/>
            <a:p>
              <a:pPr algn="ctr">
                <a:lnSpc>
                  <a:spcPts val="2659"/>
                </a:lnSpc>
                <a:spcBef>
                  <a:spcPct val="0"/>
                </a:spcBef>
              </a:pPr>
            </a:p>
          </p:txBody>
        </p:sp>
      </p:grpSp>
      <p:grpSp>
        <p:nvGrpSpPr>
          <p:cNvPr name="Group 9" id="9"/>
          <p:cNvGrpSpPr/>
          <p:nvPr/>
        </p:nvGrpSpPr>
        <p:grpSpPr>
          <a:xfrm rot="0">
            <a:off x="1329194" y="7255127"/>
            <a:ext cx="7581009" cy="743544"/>
            <a:chOff x="0" y="0"/>
            <a:chExt cx="4143566" cy="406400"/>
          </a:xfrm>
        </p:grpSpPr>
        <p:sp>
          <p:nvSpPr>
            <p:cNvPr name="Freeform 10" id="10"/>
            <p:cNvSpPr/>
            <p:nvPr/>
          </p:nvSpPr>
          <p:spPr>
            <a:xfrm flipH="false" flipV="false" rot="0">
              <a:off x="0" y="0"/>
              <a:ext cx="4143566" cy="406400"/>
            </a:xfrm>
            <a:custGeom>
              <a:avLst/>
              <a:gdLst/>
              <a:ahLst/>
              <a:cxnLst/>
              <a:rect r="r" b="b" t="t" l="l"/>
              <a:pathLst>
                <a:path h="406400" w="4143566">
                  <a:moveTo>
                    <a:pt x="3940366" y="0"/>
                  </a:moveTo>
                  <a:cubicBezTo>
                    <a:pt x="4052590" y="0"/>
                    <a:pt x="4143566" y="90976"/>
                    <a:pt x="4143566" y="203200"/>
                  </a:cubicBezTo>
                  <a:cubicBezTo>
                    <a:pt x="4143566" y="315424"/>
                    <a:pt x="4052590" y="406400"/>
                    <a:pt x="3940366" y="406400"/>
                  </a:cubicBezTo>
                  <a:lnTo>
                    <a:pt x="203200" y="406400"/>
                  </a:lnTo>
                  <a:cubicBezTo>
                    <a:pt x="90976" y="406400"/>
                    <a:pt x="0" y="315424"/>
                    <a:pt x="0" y="203200"/>
                  </a:cubicBezTo>
                  <a:cubicBezTo>
                    <a:pt x="0" y="90976"/>
                    <a:pt x="90976" y="0"/>
                    <a:pt x="203200" y="0"/>
                  </a:cubicBezTo>
                  <a:close/>
                </a:path>
              </a:pathLst>
            </a:custGeom>
            <a:gradFill rotWithShape="true">
              <a:gsLst>
                <a:gs pos="0">
                  <a:srgbClr val="FF9B26">
                    <a:alpha val="100000"/>
                  </a:srgbClr>
                </a:gs>
                <a:gs pos="100000">
                  <a:srgbClr val="3B00A8">
                    <a:alpha val="100000"/>
                  </a:srgbClr>
                </a:gs>
              </a:gsLst>
              <a:lin ang="2700000"/>
            </a:gradFill>
            <a:ln cap="sq">
              <a:noFill/>
              <a:prstDash val="solid"/>
              <a:miter/>
            </a:ln>
          </p:spPr>
        </p:sp>
        <p:sp>
          <p:nvSpPr>
            <p:cNvPr name="TextBox 11" id="11"/>
            <p:cNvSpPr txBox="true"/>
            <p:nvPr/>
          </p:nvSpPr>
          <p:spPr>
            <a:xfrm>
              <a:off x="0" y="-38100"/>
              <a:ext cx="4143566" cy="444500"/>
            </a:xfrm>
            <a:prstGeom prst="rect">
              <a:avLst/>
            </a:prstGeom>
          </p:spPr>
          <p:txBody>
            <a:bodyPr anchor="ctr" rtlCol="false" tIns="50800" lIns="50800" bIns="50800" rIns="50800"/>
            <a:lstStyle/>
            <a:p>
              <a:pPr algn="ctr">
                <a:lnSpc>
                  <a:spcPts val="2659"/>
                </a:lnSpc>
                <a:spcBef>
                  <a:spcPct val="0"/>
                </a:spcBef>
              </a:pPr>
            </a:p>
          </p:txBody>
        </p:sp>
      </p:grpSp>
      <p:sp>
        <p:nvSpPr>
          <p:cNvPr name="Freeform 12" id="12"/>
          <p:cNvSpPr/>
          <p:nvPr/>
        </p:nvSpPr>
        <p:spPr>
          <a:xfrm flipH="false" flipV="false" rot="0">
            <a:off x="10581923" y="7499001"/>
            <a:ext cx="247694" cy="255794"/>
          </a:xfrm>
          <a:custGeom>
            <a:avLst/>
            <a:gdLst/>
            <a:ahLst/>
            <a:cxnLst/>
            <a:rect r="r" b="b" t="t" l="l"/>
            <a:pathLst>
              <a:path h="255794" w="247694">
                <a:moveTo>
                  <a:pt x="0" y="0"/>
                </a:moveTo>
                <a:lnTo>
                  <a:pt x="247694" y="0"/>
                </a:lnTo>
                <a:lnTo>
                  <a:pt x="247694" y="255794"/>
                </a:lnTo>
                <a:lnTo>
                  <a:pt x="0" y="25579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3" id="13"/>
          <p:cNvSpPr/>
          <p:nvPr/>
        </p:nvSpPr>
        <p:spPr>
          <a:xfrm flipH="false" flipV="false" rot="0">
            <a:off x="10581923" y="8415518"/>
            <a:ext cx="247694" cy="255794"/>
          </a:xfrm>
          <a:custGeom>
            <a:avLst/>
            <a:gdLst/>
            <a:ahLst/>
            <a:cxnLst/>
            <a:rect r="r" b="b" t="t" l="l"/>
            <a:pathLst>
              <a:path h="255794" w="247694">
                <a:moveTo>
                  <a:pt x="0" y="0"/>
                </a:moveTo>
                <a:lnTo>
                  <a:pt x="247694" y="0"/>
                </a:lnTo>
                <a:lnTo>
                  <a:pt x="247694" y="255794"/>
                </a:lnTo>
                <a:lnTo>
                  <a:pt x="0" y="25579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4" id="14"/>
          <p:cNvSpPr/>
          <p:nvPr/>
        </p:nvSpPr>
        <p:spPr>
          <a:xfrm flipH="false" flipV="false" rot="0">
            <a:off x="1677149" y="7499001"/>
            <a:ext cx="247694" cy="255794"/>
          </a:xfrm>
          <a:custGeom>
            <a:avLst/>
            <a:gdLst/>
            <a:ahLst/>
            <a:cxnLst/>
            <a:rect r="r" b="b" t="t" l="l"/>
            <a:pathLst>
              <a:path h="255794" w="247694">
                <a:moveTo>
                  <a:pt x="0" y="0"/>
                </a:moveTo>
                <a:lnTo>
                  <a:pt x="247694" y="0"/>
                </a:lnTo>
                <a:lnTo>
                  <a:pt x="247694" y="255794"/>
                </a:lnTo>
                <a:lnTo>
                  <a:pt x="0" y="25579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5" id="15"/>
          <p:cNvGrpSpPr/>
          <p:nvPr/>
        </p:nvGrpSpPr>
        <p:grpSpPr>
          <a:xfrm rot="0">
            <a:off x="1329194" y="-366000"/>
            <a:ext cx="7581009" cy="6998193"/>
            <a:chOff x="0" y="0"/>
            <a:chExt cx="1174497" cy="1084203"/>
          </a:xfrm>
        </p:grpSpPr>
        <p:sp>
          <p:nvSpPr>
            <p:cNvPr name="Freeform 16" id="16"/>
            <p:cNvSpPr/>
            <p:nvPr/>
          </p:nvSpPr>
          <p:spPr>
            <a:xfrm flipH="false" flipV="false" rot="0">
              <a:off x="0" y="0"/>
              <a:ext cx="1174497" cy="1084203"/>
            </a:xfrm>
            <a:custGeom>
              <a:avLst/>
              <a:gdLst/>
              <a:ahLst/>
              <a:cxnLst/>
              <a:rect r="r" b="b" t="t" l="l"/>
              <a:pathLst>
                <a:path h="1084203" w="1174497">
                  <a:moveTo>
                    <a:pt x="50040" y="0"/>
                  </a:moveTo>
                  <a:lnTo>
                    <a:pt x="1124457" y="0"/>
                  </a:lnTo>
                  <a:cubicBezTo>
                    <a:pt x="1152093" y="0"/>
                    <a:pt x="1174497" y="22404"/>
                    <a:pt x="1174497" y="50040"/>
                  </a:cubicBezTo>
                  <a:lnTo>
                    <a:pt x="1174497" y="1034163"/>
                  </a:lnTo>
                  <a:cubicBezTo>
                    <a:pt x="1174497" y="1061800"/>
                    <a:pt x="1152093" y="1084203"/>
                    <a:pt x="1124457" y="1084203"/>
                  </a:cubicBezTo>
                  <a:lnTo>
                    <a:pt x="50040" y="1084203"/>
                  </a:lnTo>
                  <a:cubicBezTo>
                    <a:pt x="22404" y="1084203"/>
                    <a:pt x="0" y="1061800"/>
                    <a:pt x="0" y="1034163"/>
                  </a:cubicBezTo>
                  <a:lnTo>
                    <a:pt x="0" y="50040"/>
                  </a:lnTo>
                  <a:cubicBezTo>
                    <a:pt x="0" y="22404"/>
                    <a:pt x="22404" y="0"/>
                    <a:pt x="50040" y="0"/>
                  </a:cubicBezTo>
                  <a:close/>
                </a:path>
              </a:pathLst>
            </a:custGeom>
            <a:blipFill>
              <a:blip r:embed="rId5"/>
              <a:stretch>
                <a:fillRect l="-19277" t="0" r="-19277" b="0"/>
              </a:stretch>
            </a:blipFill>
          </p:spPr>
        </p:sp>
      </p:grpSp>
      <p:sp>
        <p:nvSpPr>
          <p:cNvPr name="TextBox 17" id="17"/>
          <p:cNvSpPr txBox="true"/>
          <p:nvPr/>
        </p:nvSpPr>
        <p:spPr>
          <a:xfrm rot="0">
            <a:off x="10233967" y="1228938"/>
            <a:ext cx="6724839" cy="1242664"/>
          </a:xfrm>
          <a:prstGeom prst="rect">
            <a:avLst/>
          </a:prstGeom>
        </p:spPr>
        <p:txBody>
          <a:bodyPr anchor="t" rtlCol="false" tIns="0" lIns="0" bIns="0" rIns="0">
            <a:spAutoFit/>
          </a:bodyPr>
          <a:lstStyle/>
          <a:p>
            <a:pPr algn="l">
              <a:lnSpc>
                <a:spcPts val="10149"/>
              </a:lnSpc>
              <a:spcBef>
                <a:spcPct val="0"/>
              </a:spcBef>
            </a:pPr>
            <a:r>
              <a:rPr lang="en-US" sz="7249" b="true">
                <a:solidFill>
                  <a:srgbClr val="000000"/>
                </a:solidFill>
                <a:latin typeface="Bricolage Grotesque Bold"/>
                <a:ea typeface="Bricolage Grotesque Bold"/>
                <a:cs typeface="Bricolage Grotesque Bold"/>
                <a:sym typeface="Bricolage Grotesque Bold"/>
              </a:rPr>
              <a:t>Student</a:t>
            </a:r>
          </a:p>
        </p:txBody>
      </p:sp>
      <p:sp>
        <p:nvSpPr>
          <p:cNvPr name="TextBox 18" id="18"/>
          <p:cNvSpPr txBox="true"/>
          <p:nvPr/>
        </p:nvSpPr>
        <p:spPr>
          <a:xfrm rot="0">
            <a:off x="10233967" y="2324271"/>
            <a:ext cx="6724839" cy="1242664"/>
          </a:xfrm>
          <a:prstGeom prst="rect">
            <a:avLst/>
          </a:prstGeom>
        </p:spPr>
        <p:txBody>
          <a:bodyPr anchor="t" rtlCol="false" tIns="0" lIns="0" bIns="0" rIns="0">
            <a:spAutoFit/>
          </a:bodyPr>
          <a:lstStyle/>
          <a:p>
            <a:pPr algn="l">
              <a:lnSpc>
                <a:spcPts val="10149"/>
              </a:lnSpc>
              <a:spcBef>
                <a:spcPct val="0"/>
              </a:spcBef>
            </a:pPr>
            <a:r>
              <a:rPr lang="en-US" sz="7249" b="true">
                <a:solidFill>
                  <a:srgbClr val="000000"/>
                </a:solidFill>
                <a:latin typeface="Bricolage Grotesque Bold"/>
                <a:ea typeface="Bricolage Grotesque Bold"/>
                <a:cs typeface="Bricolage Grotesque Bold"/>
                <a:sym typeface="Bricolage Grotesque Bold"/>
              </a:rPr>
              <a:t>Engag</a:t>
            </a:r>
            <a:r>
              <a:rPr lang="en-US" b="true" sz="7249">
                <a:solidFill>
                  <a:srgbClr val="000000"/>
                </a:solidFill>
                <a:latin typeface="Bricolage Grotesque Bold"/>
                <a:ea typeface="Bricolage Grotesque Bold"/>
                <a:cs typeface="Bricolage Grotesque Bold"/>
                <a:sym typeface="Bricolage Grotesque Bold"/>
              </a:rPr>
              <a:t>ement</a:t>
            </a:r>
          </a:p>
        </p:txBody>
      </p:sp>
      <p:sp>
        <p:nvSpPr>
          <p:cNvPr name="TextBox 19" id="19"/>
          <p:cNvSpPr txBox="true"/>
          <p:nvPr/>
        </p:nvSpPr>
        <p:spPr>
          <a:xfrm rot="0">
            <a:off x="10233967" y="4308976"/>
            <a:ext cx="6354284" cy="2323217"/>
          </a:xfrm>
          <a:prstGeom prst="rect">
            <a:avLst/>
          </a:prstGeom>
        </p:spPr>
        <p:txBody>
          <a:bodyPr anchor="t" rtlCol="false" tIns="0" lIns="0" bIns="0" rIns="0">
            <a:spAutoFit/>
          </a:bodyPr>
          <a:lstStyle/>
          <a:p>
            <a:pPr algn="l">
              <a:lnSpc>
                <a:spcPts val="2673"/>
              </a:lnSpc>
              <a:spcBef>
                <a:spcPct val="0"/>
              </a:spcBef>
            </a:pPr>
            <a:r>
              <a:rPr lang="en-US" sz="1909">
                <a:solidFill>
                  <a:srgbClr val="000000"/>
                </a:solidFill>
                <a:latin typeface="Montserrat"/>
                <a:ea typeface="Montserrat"/>
                <a:cs typeface="Montserrat"/>
                <a:sym typeface="Montserrat"/>
              </a:rPr>
              <a:t>K</a:t>
            </a:r>
            <a:r>
              <a:rPr lang="en-US" sz="1909">
                <a:solidFill>
                  <a:srgbClr val="000000"/>
                </a:solidFill>
                <a:latin typeface="Montserrat"/>
                <a:ea typeface="Montserrat"/>
                <a:cs typeface="Montserrat"/>
                <a:sym typeface="Montserrat"/>
              </a:rPr>
              <a:t>eeping students engaged in an online environment can be challenging, but it is critical for effective learning. Engagement can be improved by asking thought-provoking questions, encouraging discussions, and assigning small reflection tasks. Interactive elements such as quizzes, polls, and live activities help maintain attention and participation.</a:t>
            </a:r>
          </a:p>
        </p:txBody>
      </p:sp>
      <p:sp>
        <p:nvSpPr>
          <p:cNvPr name="TextBox 20" id="20"/>
          <p:cNvSpPr txBox="true"/>
          <p:nvPr/>
        </p:nvSpPr>
        <p:spPr>
          <a:xfrm rot="0">
            <a:off x="11021898" y="7406563"/>
            <a:ext cx="5811529" cy="797285"/>
          </a:xfrm>
          <a:prstGeom prst="rect">
            <a:avLst/>
          </a:prstGeom>
        </p:spPr>
        <p:txBody>
          <a:bodyPr anchor="t" rtlCol="false" tIns="0" lIns="0" bIns="0" rIns="0">
            <a:spAutoFit/>
          </a:bodyPr>
          <a:lstStyle/>
          <a:p>
            <a:pPr algn="l">
              <a:lnSpc>
                <a:spcPts val="3242"/>
              </a:lnSpc>
            </a:pPr>
            <a:r>
              <a:rPr lang="en-US" sz="2315" b="true">
                <a:solidFill>
                  <a:srgbClr val="FFFFFF"/>
                </a:solidFill>
                <a:latin typeface="Montserrat Bold"/>
                <a:ea typeface="Montserrat Bold"/>
                <a:cs typeface="Montserrat Bold"/>
                <a:sym typeface="Montserrat Bold"/>
              </a:rPr>
              <a:t>Op</a:t>
            </a:r>
            <a:r>
              <a:rPr lang="en-US" sz="2315" b="true">
                <a:solidFill>
                  <a:srgbClr val="FFFFFF"/>
                </a:solidFill>
                <a:latin typeface="Montserrat Bold"/>
                <a:ea typeface="Montserrat Bold"/>
                <a:cs typeface="Montserrat Bold"/>
                <a:sym typeface="Montserrat Bold"/>
              </a:rPr>
              <a:t>en Discussions</a:t>
            </a:r>
          </a:p>
          <a:p>
            <a:pPr algn="l">
              <a:lnSpc>
                <a:spcPts val="3242"/>
              </a:lnSpc>
              <a:spcBef>
                <a:spcPct val="0"/>
              </a:spcBef>
            </a:pPr>
          </a:p>
        </p:txBody>
      </p:sp>
      <p:sp>
        <p:nvSpPr>
          <p:cNvPr name="TextBox 21" id="21"/>
          <p:cNvSpPr txBox="true"/>
          <p:nvPr/>
        </p:nvSpPr>
        <p:spPr>
          <a:xfrm rot="0">
            <a:off x="11021898" y="8323080"/>
            <a:ext cx="5811529" cy="797285"/>
          </a:xfrm>
          <a:prstGeom prst="rect">
            <a:avLst/>
          </a:prstGeom>
        </p:spPr>
        <p:txBody>
          <a:bodyPr anchor="t" rtlCol="false" tIns="0" lIns="0" bIns="0" rIns="0">
            <a:spAutoFit/>
          </a:bodyPr>
          <a:lstStyle/>
          <a:p>
            <a:pPr algn="l">
              <a:lnSpc>
                <a:spcPts val="3242"/>
              </a:lnSpc>
            </a:pPr>
            <a:r>
              <a:rPr lang="en-US" sz="2315" b="true">
                <a:solidFill>
                  <a:srgbClr val="FFFFFF"/>
                </a:solidFill>
                <a:latin typeface="Montserrat Bold"/>
                <a:ea typeface="Montserrat Bold"/>
                <a:cs typeface="Montserrat Bold"/>
                <a:sym typeface="Montserrat Bold"/>
              </a:rPr>
              <a:t>App</a:t>
            </a:r>
            <a:r>
              <a:rPr lang="en-US" sz="2315" b="true">
                <a:solidFill>
                  <a:srgbClr val="FFFFFF"/>
                </a:solidFill>
                <a:latin typeface="Montserrat Bold"/>
                <a:ea typeface="Montserrat Bold"/>
                <a:cs typeface="Montserrat Bold"/>
                <a:sym typeface="Montserrat Bold"/>
              </a:rPr>
              <a:t>reciate Participation</a:t>
            </a:r>
          </a:p>
          <a:p>
            <a:pPr algn="l">
              <a:lnSpc>
                <a:spcPts val="3242"/>
              </a:lnSpc>
              <a:spcBef>
                <a:spcPct val="0"/>
              </a:spcBef>
            </a:pPr>
          </a:p>
        </p:txBody>
      </p:sp>
      <p:sp>
        <p:nvSpPr>
          <p:cNvPr name="TextBox 22" id="22"/>
          <p:cNvSpPr txBox="true"/>
          <p:nvPr/>
        </p:nvSpPr>
        <p:spPr>
          <a:xfrm rot="0">
            <a:off x="2117124" y="7406563"/>
            <a:ext cx="5811529" cy="797285"/>
          </a:xfrm>
          <a:prstGeom prst="rect">
            <a:avLst/>
          </a:prstGeom>
        </p:spPr>
        <p:txBody>
          <a:bodyPr anchor="t" rtlCol="false" tIns="0" lIns="0" bIns="0" rIns="0">
            <a:spAutoFit/>
          </a:bodyPr>
          <a:lstStyle/>
          <a:p>
            <a:pPr algn="l">
              <a:lnSpc>
                <a:spcPts val="3242"/>
              </a:lnSpc>
            </a:pPr>
            <a:r>
              <a:rPr lang="en-US" sz="2315" b="true">
                <a:solidFill>
                  <a:srgbClr val="FFFFFF"/>
                </a:solidFill>
                <a:latin typeface="Montserrat Bold"/>
                <a:ea typeface="Montserrat Bold"/>
                <a:cs typeface="Montserrat Bold"/>
                <a:sym typeface="Montserrat Bold"/>
              </a:rPr>
              <a:t>R</a:t>
            </a:r>
            <a:r>
              <a:rPr lang="en-US" sz="2315" b="true">
                <a:solidFill>
                  <a:srgbClr val="FFFFFF"/>
                </a:solidFill>
                <a:latin typeface="Montserrat Bold"/>
                <a:ea typeface="Montserrat Bold"/>
                <a:cs typeface="Montserrat Bold"/>
                <a:sym typeface="Montserrat Bold"/>
              </a:rPr>
              <a:t>eflection Tasks</a:t>
            </a:r>
          </a:p>
          <a:p>
            <a:pPr algn="l">
              <a:lnSpc>
                <a:spcPts val="3242"/>
              </a:lnSpc>
              <a:spcBef>
                <a:spcPct val="0"/>
              </a:spcBef>
            </a:pPr>
          </a:p>
        </p:txBody>
      </p:sp>
      <p:sp>
        <p:nvSpPr>
          <p:cNvPr name="TextBox 23" id="23"/>
          <p:cNvSpPr txBox="true"/>
          <p:nvPr/>
        </p:nvSpPr>
        <p:spPr>
          <a:xfrm rot="0">
            <a:off x="1329194" y="8179222"/>
            <a:ext cx="7581009" cy="540385"/>
          </a:xfrm>
          <a:prstGeom prst="rect">
            <a:avLst/>
          </a:prstGeom>
        </p:spPr>
        <p:txBody>
          <a:bodyPr anchor="t" rtlCol="false" tIns="0" lIns="0" bIns="0" rIns="0">
            <a:spAutoFit/>
          </a:bodyPr>
          <a:lstStyle/>
          <a:p>
            <a:pPr algn="l">
              <a:lnSpc>
                <a:spcPts val="2239"/>
              </a:lnSpc>
              <a:spcBef>
                <a:spcPct val="0"/>
              </a:spcBef>
            </a:pPr>
            <a:r>
              <a:rPr lang="en-US" sz="1599">
                <a:solidFill>
                  <a:srgbClr val="000000"/>
                </a:solidFill>
                <a:latin typeface="Montserrat"/>
                <a:ea typeface="Montserrat"/>
                <a:cs typeface="Montserrat"/>
                <a:sym typeface="Montserrat"/>
              </a:rPr>
              <a:t>Bu</a:t>
            </a:r>
            <a:r>
              <a:rPr lang="en-US" sz="1599">
                <a:solidFill>
                  <a:srgbClr val="000000"/>
                </a:solidFill>
                <a:latin typeface="Montserrat"/>
                <a:ea typeface="Montserrat"/>
                <a:cs typeface="Montserrat"/>
                <a:sym typeface="Montserrat"/>
              </a:rPr>
              <a:t>ilding a supportive and inclusive environment also motivates students to share their ideas and stay involved throughout the course.</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9093269">
            <a:off x="-1726215" y="-7653047"/>
            <a:ext cx="24248852" cy="11851627"/>
          </a:xfrm>
          <a:custGeom>
            <a:avLst/>
            <a:gdLst/>
            <a:ahLst/>
            <a:cxnLst/>
            <a:rect r="r" b="b" t="t" l="l"/>
            <a:pathLst>
              <a:path h="11851627" w="24248852">
                <a:moveTo>
                  <a:pt x="0" y="0"/>
                </a:moveTo>
                <a:lnTo>
                  <a:pt x="24248852" y="0"/>
                </a:lnTo>
                <a:lnTo>
                  <a:pt x="24248852" y="11851627"/>
                </a:lnTo>
                <a:lnTo>
                  <a:pt x="0" y="11851627"/>
                </a:lnTo>
                <a:lnTo>
                  <a:pt x="0" y="0"/>
                </a:lnTo>
                <a:close/>
              </a:path>
            </a:pathLst>
          </a:custGeom>
          <a:blipFill>
            <a:blip r:embed="rId2">
              <a:alphaModFix amt="40000"/>
            </a:blip>
            <a:stretch>
              <a:fillRect l="0" t="0" r="0" b="0"/>
            </a:stretch>
          </a:blipFill>
        </p:spPr>
      </p:sp>
      <p:grpSp>
        <p:nvGrpSpPr>
          <p:cNvPr name="Group 3" id="3"/>
          <p:cNvGrpSpPr/>
          <p:nvPr/>
        </p:nvGrpSpPr>
        <p:grpSpPr>
          <a:xfrm rot="0">
            <a:off x="10683921" y="0"/>
            <a:ext cx="7604079" cy="10287000"/>
            <a:chOff x="0" y="0"/>
            <a:chExt cx="1178071" cy="1593725"/>
          </a:xfrm>
        </p:grpSpPr>
        <p:sp>
          <p:nvSpPr>
            <p:cNvPr name="Freeform 4" id="4"/>
            <p:cNvSpPr/>
            <p:nvPr/>
          </p:nvSpPr>
          <p:spPr>
            <a:xfrm flipH="true" flipV="false" rot="0">
              <a:off x="0" y="0"/>
              <a:ext cx="1178071" cy="1593725"/>
            </a:xfrm>
            <a:custGeom>
              <a:avLst/>
              <a:gdLst/>
              <a:ahLst/>
              <a:cxnLst/>
              <a:rect r="r" b="b" t="t" l="l"/>
              <a:pathLst>
                <a:path h="1593725" w="1178071">
                  <a:moveTo>
                    <a:pt x="1178071" y="0"/>
                  </a:moveTo>
                  <a:lnTo>
                    <a:pt x="0" y="0"/>
                  </a:lnTo>
                  <a:lnTo>
                    <a:pt x="0" y="1593725"/>
                  </a:lnTo>
                  <a:lnTo>
                    <a:pt x="1178071" y="1593725"/>
                  </a:lnTo>
                  <a:close/>
                </a:path>
              </a:pathLst>
            </a:custGeom>
            <a:blipFill>
              <a:blip r:embed="rId3"/>
              <a:stretch>
                <a:fillRect l="-51525" t="0" r="-51525" b="0"/>
              </a:stretch>
            </a:blipFill>
          </p:spPr>
        </p:sp>
      </p:grpSp>
      <p:grpSp>
        <p:nvGrpSpPr>
          <p:cNvPr name="Group 5" id="5"/>
          <p:cNvGrpSpPr/>
          <p:nvPr/>
        </p:nvGrpSpPr>
        <p:grpSpPr>
          <a:xfrm rot="0">
            <a:off x="1329194" y="5983162"/>
            <a:ext cx="13236235" cy="3275138"/>
            <a:chOff x="0" y="0"/>
            <a:chExt cx="3486087" cy="862588"/>
          </a:xfrm>
        </p:grpSpPr>
        <p:sp>
          <p:nvSpPr>
            <p:cNvPr name="Freeform 6" id="6"/>
            <p:cNvSpPr/>
            <p:nvPr/>
          </p:nvSpPr>
          <p:spPr>
            <a:xfrm flipH="false" flipV="false" rot="0">
              <a:off x="0" y="0"/>
              <a:ext cx="3486087" cy="862588"/>
            </a:xfrm>
            <a:custGeom>
              <a:avLst/>
              <a:gdLst/>
              <a:ahLst/>
              <a:cxnLst/>
              <a:rect r="r" b="b" t="t" l="l"/>
              <a:pathLst>
                <a:path h="862588" w="3486087">
                  <a:moveTo>
                    <a:pt x="22811" y="0"/>
                  </a:moveTo>
                  <a:lnTo>
                    <a:pt x="3463275" y="0"/>
                  </a:lnTo>
                  <a:cubicBezTo>
                    <a:pt x="3475874" y="0"/>
                    <a:pt x="3486087" y="10213"/>
                    <a:pt x="3486087" y="22811"/>
                  </a:cubicBezTo>
                  <a:lnTo>
                    <a:pt x="3486087" y="839777"/>
                  </a:lnTo>
                  <a:cubicBezTo>
                    <a:pt x="3486087" y="845827"/>
                    <a:pt x="3483683" y="851629"/>
                    <a:pt x="3479405" y="855907"/>
                  </a:cubicBezTo>
                  <a:cubicBezTo>
                    <a:pt x="3475128" y="860185"/>
                    <a:pt x="3469325" y="862588"/>
                    <a:pt x="3463275" y="862588"/>
                  </a:cubicBezTo>
                  <a:lnTo>
                    <a:pt x="22811" y="862588"/>
                  </a:lnTo>
                  <a:cubicBezTo>
                    <a:pt x="16761" y="862588"/>
                    <a:pt x="10959" y="860185"/>
                    <a:pt x="6681" y="855907"/>
                  </a:cubicBezTo>
                  <a:cubicBezTo>
                    <a:pt x="2403" y="851629"/>
                    <a:pt x="0" y="845827"/>
                    <a:pt x="0" y="839777"/>
                  </a:cubicBezTo>
                  <a:lnTo>
                    <a:pt x="0" y="22811"/>
                  </a:lnTo>
                  <a:cubicBezTo>
                    <a:pt x="0" y="16761"/>
                    <a:pt x="2403" y="10959"/>
                    <a:pt x="6681" y="6681"/>
                  </a:cubicBezTo>
                  <a:cubicBezTo>
                    <a:pt x="10959" y="2403"/>
                    <a:pt x="16761" y="0"/>
                    <a:pt x="22811" y="0"/>
                  </a:cubicBezTo>
                  <a:close/>
                </a:path>
              </a:pathLst>
            </a:custGeom>
            <a:gradFill rotWithShape="true">
              <a:gsLst>
                <a:gs pos="0">
                  <a:srgbClr val="FF9B26">
                    <a:alpha val="100000"/>
                  </a:srgbClr>
                </a:gs>
                <a:gs pos="100000">
                  <a:srgbClr val="3B00A8">
                    <a:alpha val="100000"/>
                  </a:srgbClr>
                </a:gs>
              </a:gsLst>
              <a:lin ang="2700000"/>
            </a:gradFill>
            <a:ln cap="rnd">
              <a:noFill/>
              <a:prstDash val="solid"/>
              <a:round/>
            </a:ln>
          </p:spPr>
        </p:sp>
        <p:sp>
          <p:nvSpPr>
            <p:cNvPr name="TextBox 7" id="7"/>
            <p:cNvSpPr txBox="true"/>
            <p:nvPr/>
          </p:nvSpPr>
          <p:spPr>
            <a:xfrm>
              <a:off x="0" y="-38100"/>
              <a:ext cx="3486087" cy="900688"/>
            </a:xfrm>
            <a:prstGeom prst="rect">
              <a:avLst/>
            </a:prstGeom>
          </p:spPr>
          <p:txBody>
            <a:bodyPr anchor="ctr" rtlCol="false" tIns="50800" lIns="50800" bIns="50800" rIns="50800"/>
            <a:lstStyle/>
            <a:p>
              <a:pPr algn="ctr">
                <a:lnSpc>
                  <a:spcPts val="2659"/>
                </a:lnSpc>
                <a:spcBef>
                  <a:spcPct val="0"/>
                </a:spcBef>
              </a:pPr>
            </a:p>
          </p:txBody>
        </p:sp>
      </p:grpSp>
      <p:sp>
        <p:nvSpPr>
          <p:cNvPr name="TextBox 8" id="8"/>
          <p:cNvSpPr txBox="true"/>
          <p:nvPr/>
        </p:nvSpPr>
        <p:spPr>
          <a:xfrm rot="0">
            <a:off x="1329194" y="1084769"/>
            <a:ext cx="9211411" cy="1242664"/>
          </a:xfrm>
          <a:prstGeom prst="rect">
            <a:avLst/>
          </a:prstGeom>
        </p:spPr>
        <p:txBody>
          <a:bodyPr anchor="t" rtlCol="false" tIns="0" lIns="0" bIns="0" rIns="0">
            <a:spAutoFit/>
          </a:bodyPr>
          <a:lstStyle/>
          <a:p>
            <a:pPr algn="l">
              <a:lnSpc>
                <a:spcPts val="10149"/>
              </a:lnSpc>
              <a:spcBef>
                <a:spcPct val="0"/>
              </a:spcBef>
            </a:pPr>
            <a:r>
              <a:rPr lang="en-US" sz="7249" b="true">
                <a:solidFill>
                  <a:srgbClr val="000000"/>
                </a:solidFill>
                <a:latin typeface="Bricolage Grotesque Bold"/>
                <a:ea typeface="Bricolage Grotesque Bold"/>
                <a:cs typeface="Bricolage Grotesque Bold"/>
                <a:sym typeface="Bricolage Grotesque Bold"/>
              </a:rPr>
              <a:t>Tools for</a:t>
            </a:r>
          </a:p>
        </p:txBody>
      </p:sp>
      <p:sp>
        <p:nvSpPr>
          <p:cNvPr name="TextBox 9" id="9"/>
          <p:cNvSpPr txBox="true"/>
          <p:nvPr/>
        </p:nvSpPr>
        <p:spPr>
          <a:xfrm rot="0">
            <a:off x="1329194" y="2180101"/>
            <a:ext cx="9211411" cy="1242664"/>
          </a:xfrm>
          <a:prstGeom prst="rect">
            <a:avLst/>
          </a:prstGeom>
        </p:spPr>
        <p:txBody>
          <a:bodyPr anchor="t" rtlCol="false" tIns="0" lIns="0" bIns="0" rIns="0">
            <a:spAutoFit/>
          </a:bodyPr>
          <a:lstStyle/>
          <a:p>
            <a:pPr algn="l">
              <a:lnSpc>
                <a:spcPts val="10149"/>
              </a:lnSpc>
              <a:spcBef>
                <a:spcPct val="0"/>
              </a:spcBef>
            </a:pPr>
            <a:r>
              <a:rPr lang="en-US" b="true" sz="7249">
                <a:solidFill>
                  <a:srgbClr val="000000"/>
                </a:solidFill>
                <a:latin typeface="Bricolage Grotesque Bold"/>
                <a:ea typeface="Bricolage Grotesque Bold"/>
                <a:cs typeface="Bricolage Grotesque Bold"/>
                <a:sym typeface="Bricolage Grotesque Bold"/>
              </a:rPr>
              <a:t>Online Teaching</a:t>
            </a:r>
          </a:p>
        </p:txBody>
      </p:sp>
      <p:sp>
        <p:nvSpPr>
          <p:cNvPr name="TextBox 10" id="10"/>
          <p:cNvSpPr txBox="true"/>
          <p:nvPr/>
        </p:nvSpPr>
        <p:spPr>
          <a:xfrm rot="0">
            <a:off x="1329194" y="4164807"/>
            <a:ext cx="8471704" cy="1323092"/>
          </a:xfrm>
          <a:prstGeom prst="rect">
            <a:avLst/>
          </a:prstGeom>
        </p:spPr>
        <p:txBody>
          <a:bodyPr anchor="t" rtlCol="false" tIns="0" lIns="0" bIns="0" rIns="0">
            <a:spAutoFit/>
          </a:bodyPr>
          <a:lstStyle/>
          <a:p>
            <a:pPr algn="l">
              <a:lnSpc>
                <a:spcPts val="2673"/>
              </a:lnSpc>
              <a:spcBef>
                <a:spcPct val="0"/>
              </a:spcBef>
            </a:pPr>
            <a:r>
              <a:rPr lang="en-US" sz="1909">
                <a:solidFill>
                  <a:srgbClr val="000000"/>
                </a:solidFill>
                <a:latin typeface="Montserrat"/>
                <a:ea typeface="Montserrat"/>
                <a:cs typeface="Montserrat"/>
                <a:sym typeface="Montserrat"/>
              </a:rPr>
              <a:t>The use </a:t>
            </a:r>
            <a:r>
              <a:rPr lang="en-US" sz="1909">
                <a:solidFill>
                  <a:srgbClr val="000000"/>
                </a:solidFill>
                <a:latin typeface="Montserrat"/>
                <a:ea typeface="Montserrat"/>
                <a:cs typeface="Montserrat"/>
                <a:sym typeface="Montserrat"/>
              </a:rPr>
              <a:t>of the right tools significantly enhances the quality of online teaching. Platforms such as video conferencing tools, learning management systems (LMS), and collaborative apps help streamline communication and content delivery. </a:t>
            </a:r>
          </a:p>
        </p:txBody>
      </p:sp>
      <p:sp>
        <p:nvSpPr>
          <p:cNvPr name="TextBox 11" id="11"/>
          <p:cNvSpPr txBox="true"/>
          <p:nvPr/>
        </p:nvSpPr>
        <p:spPr>
          <a:xfrm rot="0">
            <a:off x="2118101" y="7527044"/>
            <a:ext cx="3092601" cy="1231265"/>
          </a:xfrm>
          <a:prstGeom prst="rect">
            <a:avLst/>
          </a:prstGeom>
        </p:spPr>
        <p:txBody>
          <a:bodyPr anchor="t" rtlCol="false" tIns="0" lIns="0" bIns="0" rIns="0">
            <a:spAutoFit/>
          </a:bodyPr>
          <a:lstStyle/>
          <a:p>
            <a:pPr algn="l">
              <a:lnSpc>
                <a:spcPts val="1960"/>
              </a:lnSpc>
              <a:spcBef>
                <a:spcPct val="0"/>
              </a:spcBef>
            </a:pPr>
            <a:r>
              <a:rPr lang="en-US" sz="1400">
                <a:solidFill>
                  <a:srgbClr val="FFFFFF"/>
                </a:solidFill>
                <a:latin typeface="Montserrat"/>
                <a:ea typeface="Montserrat"/>
                <a:cs typeface="Montserrat"/>
                <a:sym typeface="Montserrat"/>
              </a:rPr>
              <a:t>Lorem ipsum dolor sit amet, consectetur adipiscing elit, sed do eiusmod tempor incididunt ut labore et dolore magna aliqua. Ut enim ad minim veniam.</a:t>
            </a:r>
          </a:p>
        </p:txBody>
      </p:sp>
      <p:sp>
        <p:nvSpPr>
          <p:cNvPr name="TextBox 12" id="12"/>
          <p:cNvSpPr txBox="true"/>
          <p:nvPr/>
        </p:nvSpPr>
        <p:spPr>
          <a:xfrm rot="0">
            <a:off x="6401011" y="7527044"/>
            <a:ext cx="3092601" cy="1231265"/>
          </a:xfrm>
          <a:prstGeom prst="rect">
            <a:avLst/>
          </a:prstGeom>
        </p:spPr>
        <p:txBody>
          <a:bodyPr anchor="t" rtlCol="false" tIns="0" lIns="0" bIns="0" rIns="0">
            <a:spAutoFit/>
          </a:bodyPr>
          <a:lstStyle/>
          <a:p>
            <a:pPr algn="l">
              <a:lnSpc>
                <a:spcPts val="1960"/>
              </a:lnSpc>
              <a:spcBef>
                <a:spcPct val="0"/>
              </a:spcBef>
            </a:pPr>
            <a:r>
              <a:rPr lang="en-US" sz="1400">
                <a:solidFill>
                  <a:srgbClr val="FFFFFF"/>
                </a:solidFill>
                <a:latin typeface="Montserrat"/>
                <a:ea typeface="Montserrat"/>
                <a:cs typeface="Montserrat"/>
                <a:sym typeface="Montserrat"/>
              </a:rPr>
              <a:t>Lorem ipsum dolor sit amet, consectetur adipiscing elit, sed do eiusmod tempor incididunt ut labore et dolore magna aliqua. Ut enim ad minim veniam.</a:t>
            </a:r>
          </a:p>
        </p:txBody>
      </p:sp>
      <p:sp>
        <p:nvSpPr>
          <p:cNvPr name="TextBox 13" id="13"/>
          <p:cNvSpPr txBox="true"/>
          <p:nvPr/>
        </p:nvSpPr>
        <p:spPr>
          <a:xfrm rot="0">
            <a:off x="2118101" y="6435528"/>
            <a:ext cx="2739860" cy="807956"/>
          </a:xfrm>
          <a:prstGeom prst="rect">
            <a:avLst/>
          </a:prstGeom>
        </p:spPr>
        <p:txBody>
          <a:bodyPr anchor="t" rtlCol="false" tIns="0" lIns="0" bIns="0" rIns="0">
            <a:spAutoFit/>
          </a:bodyPr>
          <a:lstStyle/>
          <a:p>
            <a:pPr algn="l">
              <a:lnSpc>
                <a:spcPts val="3242"/>
              </a:lnSpc>
              <a:spcBef>
                <a:spcPct val="0"/>
              </a:spcBef>
            </a:pPr>
            <a:r>
              <a:rPr lang="en-US" sz="2315" b="true">
                <a:solidFill>
                  <a:srgbClr val="FFFFFF"/>
                </a:solidFill>
                <a:latin typeface="Montserrat Bold"/>
                <a:ea typeface="Montserrat Bold"/>
                <a:cs typeface="Montserrat Bold"/>
                <a:sym typeface="Montserrat Bold"/>
              </a:rPr>
              <a:t>Use slid</a:t>
            </a:r>
            <a:r>
              <a:rPr lang="en-US" b="true" sz="2315">
                <a:solidFill>
                  <a:srgbClr val="FFFFFF"/>
                </a:solidFill>
                <a:latin typeface="Montserrat Bold"/>
                <a:ea typeface="Montserrat Bold"/>
                <a:cs typeface="Montserrat Bold"/>
                <a:sym typeface="Montserrat Bold"/>
              </a:rPr>
              <a:t>es for visual support</a:t>
            </a:r>
          </a:p>
        </p:txBody>
      </p:sp>
      <p:sp>
        <p:nvSpPr>
          <p:cNvPr name="TextBox 14" id="14"/>
          <p:cNvSpPr txBox="true"/>
          <p:nvPr/>
        </p:nvSpPr>
        <p:spPr>
          <a:xfrm rot="0">
            <a:off x="6401011" y="6435528"/>
            <a:ext cx="2742989" cy="807956"/>
          </a:xfrm>
          <a:prstGeom prst="rect">
            <a:avLst/>
          </a:prstGeom>
        </p:spPr>
        <p:txBody>
          <a:bodyPr anchor="t" rtlCol="false" tIns="0" lIns="0" bIns="0" rIns="0">
            <a:spAutoFit/>
          </a:bodyPr>
          <a:lstStyle/>
          <a:p>
            <a:pPr algn="l">
              <a:lnSpc>
                <a:spcPts val="3242"/>
              </a:lnSpc>
              <a:spcBef>
                <a:spcPct val="0"/>
              </a:spcBef>
            </a:pPr>
            <a:r>
              <a:rPr lang="en-US" sz="2315" b="true">
                <a:solidFill>
                  <a:srgbClr val="FFFFFF"/>
                </a:solidFill>
                <a:latin typeface="Montserrat Bold"/>
                <a:ea typeface="Montserrat Bold"/>
                <a:cs typeface="Montserrat Bold"/>
                <a:sym typeface="Montserrat Bold"/>
              </a:rPr>
              <a:t>Share docum</a:t>
            </a:r>
            <a:r>
              <a:rPr lang="en-US" b="true" sz="2315">
                <a:solidFill>
                  <a:srgbClr val="FFFFFF"/>
                </a:solidFill>
                <a:latin typeface="Montserrat Bold"/>
                <a:ea typeface="Montserrat Bold"/>
                <a:cs typeface="Montserrat Bold"/>
                <a:sym typeface="Montserrat Bold"/>
              </a:rPr>
              <a:t>ents clearly</a:t>
            </a:r>
          </a:p>
        </p:txBody>
      </p:sp>
      <p:sp>
        <p:nvSpPr>
          <p:cNvPr name="TextBox 15" id="15"/>
          <p:cNvSpPr txBox="true"/>
          <p:nvPr/>
        </p:nvSpPr>
        <p:spPr>
          <a:xfrm rot="0">
            <a:off x="10683921" y="7527044"/>
            <a:ext cx="3092601" cy="1231265"/>
          </a:xfrm>
          <a:prstGeom prst="rect">
            <a:avLst/>
          </a:prstGeom>
        </p:spPr>
        <p:txBody>
          <a:bodyPr anchor="t" rtlCol="false" tIns="0" lIns="0" bIns="0" rIns="0">
            <a:spAutoFit/>
          </a:bodyPr>
          <a:lstStyle/>
          <a:p>
            <a:pPr algn="l">
              <a:lnSpc>
                <a:spcPts val="1960"/>
              </a:lnSpc>
              <a:spcBef>
                <a:spcPct val="0"/>
              </a:spcBef>
            </a:pPr>
            <a:r>
              <a:rPr lang="en-US" sz="1400">
                <a:solidFill>
                  <a:srgbClr val="FFFFFF"/>
                </a:solidFill>
                <a:latin typeface="Montserrat"/>
                <a:ea typeface="Montserrat"/>
                <a:cs typeface="Montserrat"/>
                <a:sym typeface="Montserrat"/>
              </a:rPr>
              <a:t>Lorem ipsum dolor sit amet, consectetur adipiscing elit, sed do eiusmod tempor incididunt ut labore et dolore magna aliqua. Ut enim ad minim veniam.</a:t>
            </a:r>
          </a:p>
        </p:txBody>
      </p:sp>
      <p:sp>
        <p:nvSpPr>
          <p:cNvPr name="TextBox 16" id="16"/>
          <p:cNvSpPr txBox="true"/>
          <p:nvPr/>
        </p:nvSpPr>
        <p:spPr>
          <a:xfrm rot="0">
            <a:off x="10683921" y="6435528"/>
            <a:ext cx="2558709" cy="807956"/>
          </a:xfrm>
          <a:prstGeom prst="rect">
            <a:avLst/>
          </a:prstGeom>
        </p:spPr>
        <p:txBody>
          <a:bodyPr anchor="t" rtlCol="false" tIns="0" lIns="0" bIns="0" rIns="0">
            <a:spAutoFit/>
          </a:bodyPr>
          <a:lstStyle/>
          <a:p>
            <a:pPr algn="l">
              <a:lnSpc>
                <a:spcPts val="3242"/>
              </a:lnSpc>
            </a:pPr>
            <a:r>
              <a:rPr lang="en-US" sz="2315" b="true">
                <a:solidFill>
                  <a:srgbClr val="FFFFFF"/>
                </a:solidFill>
                <a:latin typeface="Montserrat Bold"/>
                <a:ea typeface="Montserrat Bold"/>
                <a:cs typeface="Montserrat Bold"/>
                <a:sym typeface="Montserrat Bold"/>
              </a:rPr>
              <a:t>Provid</a:t>
            </a:r>
            <a:r>
              <a:rPr lang="en-US" b="true" sz="2315">
                <a:solidFill>
                  <a:srgbClr val="FFFFFF"/>
                </a:solidFill>
                <a:latin typeface="Montserrat Bold"/>
                <a:ea typeface="Montserrat Bold"/>
                <a:cs typeface="Montserrat Bold"/>
                <a:sym typeface="Montserrat Bold"/>
              </a:rPr>
              <a:t>e easy-to-read notes</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329194" y="6548671"/>
            <a:ext cx="7529436" cy="1244616"/>
          </a:xfrm>
          <a:prstGeom prst="rect">
            <a:avLst/>
          </a:prstGeom>
        </p:spPr>
        <p:txBody>
          <a:bodyPr anchor="t" rtlCol="false" tIns="0" lIns="0" bIns="0" rIns="0">
            <a:spAutoFit/>
          </a:bodyPr>
          <a:lstStyle/>
          <a:p>
            <a:pPr algn="l">
              <a:lnSpc>
                <a:spcPts val="10149"/>
              </a:lnSpc>
              <a:spcBef>
                <a:spcPct val="0"/>
              </a:spcBef>
            </a:pPr>
            <a:r>
              <a:rPr lang="en-US" sz="7249" b="true">
                <a:solidFill>
                  <a:srgbClr val="000000"/>
                </a:solidFill>
                <a:latin typeface="Bricolage Grotesque Bold"/>
                <a:ea typeface="Bricolage Grotesque Bold"/>
                <a:cs typeface="Bricolage Grotesque Bold"/>
                <a:sym typeface="Bricolage Grotesque Bold"/>
              </a:rPr>
              <a:t>Assessment</a:t>
            </a:r>
          </a:p>
        </p:txBody>
      </p:sp>
      <p:sp>
        <p:nvSpPr>
          <p:cNvPr name="TextBox 3" id="3"/>
          <p:cNvSpPr txBox="true"/>
          <p:nvPr/>
        </p:nvSpPr>
        <p:spPr>
          <a:xfrm rot="0">
            <a:off x="1329194" y="7644003"/>
            <a:ext cx="7529436" cy="1244616"/>
          </a:xfrm>
          <a:prstGeom prst="rect">
            <a:avLst/>
          </a:prstGeom>
        </p:spPr>
        <p:txBody>
          <a:bodyPr anchor="t" rtlCol="false" tIns="0" lIns="0" bIns="0" rIns="0">
            <a:spAutoFit/>
          </a:bodyPr>
          <a:lstStyle/>
          <a:p>
            <a:pPr algn="l">
              <a:lnSpc>
                <a:spcPts val="10149"/>
              </a:lnSpc>
              <a:spcBef>
                <a:spcPct val="0"/>
              </a:spcBef>
            </a:pPr>
            <a:r>
              <a:rPr lang="en-US" sz="7249" b="true">
                <a:solidFill>
                  <a:srgbClr val="000000"/>
                </a:solidFill>
                <a:latin typeface="Bricolage Grotesque Bold"/>
                <a:ea typeface="Bricolage Grotesque Bold"/>
                <a:cs typeface="Bricolage Grotesque Bold"/>
                <a:sym typeface="Bricolage Grotesque Bold"/>
              </a:rPr>
              <a:t>a</a:t>
            </a:r>
            <a:r>
              <a:rPr lang="en-US" b="true" sz="7249">
                <a:solidFill>
                  <a:srgbClr val="000000"/>
                </a:solidFill>
                <a:latin typeface="Bricolage Grotesque Bold"/>
                <a:ea typeface="Bricolage Grotesque Bold"/>
                <a:cs typeface="Bricolage Grotesque Bold"/>
                <a:sym typeface="Bricolage Grotesque Bold"/>
              </a:rPr>
              <a:t>nd Feedback</a:t>
            </a:r>
          </a:p>
        </p:txBody>
      </p:sp>
      <p:sp>
        <p:nvSpPr>
          <p:cNvPr name="TextBox 4" id="4"/>
          <p:cNvSpPr txBox="true"/>
          <p:nvPr/>
        </p:nvSpPr>
        <p:spPr>
          <a:xfrm rot="0">
            <a:off x="9861798" y="6946003"/>
            <a:ext cx="6345917" cy="1656467"/>
          </a:xfrm>
          <a:prstGeom prst="rect">
            <a:avLst/>
          </a:prstGeom>
        </p:spPr>
        <p:txBody>
          <a:bodyPr anchor="t" rtlCol="false" tIns="0" lIns="0" bIns="0" rIns="0">
            <a:spAutoFit/>
          </a:bodyPr>
          <a:lstStyle/>
          <a:p>
            <a:pPr algn="l">
              <a:lnSpc>
                <a:spcPts val="2673"/>
              </a:lnSpc>
              <a:spcBef>
                <a:spcPct val="0"/>
              </a:spcBef>
            </a:pPr>
            <a:r>
              <a:rPr lang="en-US" sz="1909">
                <a:solidFill>
                  <a:srgbClr val="000000"/>
                </a:solidFill>
                <a:latin typeface="Montserrat"/>
                <a:ea typeface="Montserrat"/>
                <a:cs typeface="Montserrat"/>
                <a:sym typeface="Montserrat"/>
              </a:rPr>
              <a:t>Ass</a:t>
            </a:r>
            <a:r>
              <a:rPr lang="en-US" sz="1909">
                <a:solidFill>
                  <a:srgbClr val="000000"/>
                </a:solidFill>
                <a:latin typeface="Montserrat"/>
                <a:ea typeface="Montserrat"/>
                <a:cs typeface="Montserrat"/>
                <a:sym typeface="Montserrat"/>
              </a:rPr>
              <a:t>essment plays a vital role in measuring student progress and identifying areas for improvement. Online assessments can include quizzes, assignments, and project-based tasks that evaluate both theoretical knowledge and practical skills.</a:t>
            </a:r>
          </a:p>
        </p:txBody>
      </p:sp>
      <p:grpSp>
        <p:nvGrpSpPr>
          <p:cNvPr name="Group 5" id="5"/>
          <p:cNvGrpSpPr/>
          <p:nvPr/>
        </p:nvGrpSpPr>
        <p:grpSpPr>
          <a:xfrm rot="0">
            <a:off x="0" y="0"/>
            <a:ext cx="18288000" cy="5862332"/>
            <a:chOff x="0" y="0"/>
            <a:chExt cx="4816593" cy="1543989"/>
          </a:xfrm>
        </p:grpSpPr>
        <p:sp>
          <p:nvSpPr>
            <p:cNvPr name="Freeform 6" id="6"/>
            <p:cNvSpPr/>
            <p:nvPr/>
          </p:nvSpPr>
          <p:spPr>
            <a:xfrm flipH="false" flipV="false" rot="0">
              <a:off x="0" y="0"/>
              <a:ext cx="4816592" cy="1543989"/>
            </a:xfrm>
            <a:custGeom>
              <a:avLst/>
              <a:gdLst/>
              <a:ahLst/>
              <a:cxnLst/>
              <a:rect r="r" b="b" t="t" l="l"/>
              <a:pathLst>
                <a:path h="1543989" w="4816592">
                  <a:moveTo>
                    <a:pt x="0" y="0"/>
                  </a:moveTo>
                  <a:lnTo>
                    <a:pt x="4816592" y="0"/>
                  </a:lnTo>
                  <a:lnTo>
                    <a:pt x="4816592" y="1543989"/>
                  </a:lnTo>
                  <a:lnTo>
                    <a:pt x="0" y="1543989"/>
                  </a:lnTo>
                  <a:close/>
                </a:path>
              </a:pathLst>
            </a:custGeom>
            <a:gradFill rotWithShape="true">
              <a:gsLst>
                <a:gs pos="0">
                  <a:srgbClr val="FF9B26">
                    <a:alpha val="100000"/>
                  </a:srgbClr>
                </a:gs>
                <a:gs pos="100000">
                  <a:srgbClr val="3B00A8">
                    <a:alpha val="100000"/>
                  </a:srgbClr>
                </a:gs>
              </a:gsLst>
              <a:lin ang="2700000"/>
            </a:gradFill>
            <a:ln cap="sq">
              <a:noFill/>
              <a:prstDash val="solid"/>
              <a:miter/>
            </a:ln>
          </p:spPr>
        </p:sp>
        <p:sp>
          <p:nvSpPr>
            <p:cNvPr name="TextBox 7" id="7"/>
            <p:cNvSpPr txBox="true"/>
            <p:nvPr/>
          </p:nvSpPr>
          <p:spPr>
            <a:xfrm>
              <a:off x="0" y="-38100"/>
              <a:ext cx="4816593" cy="1582089"/>
            </a:xfrm>
            <a:prstGeom prst="rect">
              <a:avLst/>
            </a:prstGeom>
          </p:spPr>
          <p:txBody>
            <a:bodyPr anchor="ctr" rtlCol="false" tIns="50800" lIns="50800" bIns="50800" rIns="50800"/>
            <a:lstStyle/>
            <a:p>
              <a:pPr algn="ctr">
                <a:lnSpc>
                  <a:spcPts val="2659"/>
                </a:lnSpc>
                <a:spcBef>
                  <a:spcPct val="0"/>
                </a:spcBef>
              </a:pPr>
            </a:p>
          </p:txBody>
        </p:sp>
      </p:grpSp>
      <p:grpSp>
        <p:nvGrpSpPr>
          <p:cNvPr name="Group 8" id="8"/>
          <p:cNvGrpSpPr/>
          <p:nvPr/>
        </p:nvGrpSpPr>
        <p:grpSpPr>
          <a:xfrm rot="0">
            <a:off x="1329194" y="1438019"/>
            <a:ext cx="1272499" cy="1272499"/>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FFFFFF">
                    <a:alpha val="100000"/>
                  </a:srgbClr>
                </a:gs>
                <a:gs pos="100000">
                  <a:srgbClr val="FFFFFF">
                    <a:alpha val="0"/>
                  </a:srgbClr>
                </a:gs>
              </a:gsLst>
              <a:lin ang="0"/>
            </a:gradFill>
          </p:spPr>
        </p:sp>
        <p:sp>
          <p:nvSpPr>
            <p:cNvPr name="TextBox 10" id="10"/>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1" id="11"/>
          <p:cNvGrpSpPr/>
          <p:nvPr/>
        </p:nvGrpSpPr>
        <p:grpSpPr>
          <a:xfrm rot="0">
            <a:off x="9861798" y="1438019"/>
            <a:ext cx="1272499" cy="1272499"/>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FFFFFF">
                    <a:alpha val="100000"/>
                  </a:srgbClr>
                </a:gs>
                <a:gs pos="100000">
                  <a:srgbClr val="FFFFFF">
                    <a:alpha val="0"/>
                  </a:srgbClr>
                </a:gs>
              </a:gsLst>
              <a:lin ang="0"/>
            </a:gradFill>
          </p:spPr>
        </p:sp>
        <p:sp>
          <p:nvSpPr>
            <p:cNvPr name="TextBox 13" id="13"/>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4" id="14"/>
          <p:cNvGrpSpPr/>
          <p:nvPr/>
        </p:nvGrpSpPr>
        <p:grpSpPr>
          <a:xfrm rot="0">
            <a:off x="1329194" y="3413033"/>
            <a:ext cx="1272499" cy="1272499"/>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FFFFFF">
                    <a:alpha val="100000"/>
                  </a:srgbClr>
                </a:gs>
                <a:gs pos="100000">
                  <a:srgbClr val="FFFFFF">
                    <a:alpha val="0"/>
                  </a:srgbClr>
                </a:gs>
              </a:gsLst>
              <a:lin ang="0"/>
            </a:gradFill>
          </p:spPr>
        </p:sp>
        <p:sp>
          <p:nvSpPr>
            <p:cNvPr name="TextBox 16" id="16"/>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7" id="17"/>
          <p:cNvGrpSpPr/>
          <p:nvPr/>
        </p:nvGrpSpPr>
        <p:grpSpPr>
          <a:xfrm rot="0">
            <a:off x="9861798" y="3413033"/>
            <a:ext cx="1272499" cy="1272499"/>
            <a:chOff x="0" y="0"/>
            <a:chExt cx="812800" cy="812800"/>
          </a:xfrm>
        </p:grpSpPr>
        <p:sp>
          <p:nvSpPr>
            <p:cNvPr name="Freeform 18" id="1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FFFFFF">
                    <a:alpha val="100000"/>
                  </a:srgbClr>
                </a:gs>
                <a:gs pos="100000">
                  <a:srgbClr val="FFFFFF">
                    <a:alpha val="0"/>
                  </a:srgbClr>
                </a:gs>
              </a:gsLst>
              <a:lin ang="0"/>
            </a:gradFill>
          </p:spPr>
        </p:sp>
        <p:sp>
          <p:nvSpPr>
            <p:cNvPr name="TextBox 19" id="19"/>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20" id="20"/>
          <p:cNvSpPr txBox="true"/>
          <p:nvPr/>
        </p:nvSpPr>
        <p:spPr>
          <a:xfrm rot="0">
            <a:off x="3092450" y="1974554"/>
            <a:ext cx="5333752" cy="871220"/>
          </a:xfrm>
          <a:prstGeom prst="rect">
            <a:avLst/>
          </a:prstGeom>
        </p:spPr>
        <p:txBody>
          <a:bodyPr anchor="t" rtlCol="false" tIns="0" lIns="0" bIns="0" rIns="0">
            <a:spAutoFit/>
          </a:bodyPr>
          <a:lstStyle/>
          <a:p>
            <a:pPr algn="l">
              <a:lnSpc>
                <a:spcPts val="2380"/>
              </a:lnSpc>
              <a:spcBef>
                <a:spcPct val="0"/>
              </a:spcBef>
            </a:pPr>
            <a:r>
              <a:rPr lang="en-US" sz="1700">
                <a:solidFill>
                  <a:srgbClr val="FFFFFF"/>
                </a:solidFill>
                <a:latin typeface="Montserrat"/>
                <a:ea typeface="Montserrat"/>
                <a:cs typeface="Montserrat"/>
                <a:sym typeface="Montserrat"/>
              </a:rPr>
              <a:t>T</a:t>
            </a:r>
            <a:r>
              <a:rPr lang="en-US" sz="1700">
                <a:solidFill>
                  <a:srgbClr val="FFFFFF"/>
                </a:solidFill>
                <a:latin typeface="Montserrat"/>
                <a:ea typeface="Montserrat"/>
                <a:cs typeface="Montserrat"/>
                <a:sym typeface="Montserrat"/>
              </a:rPr>
              <a:t>ests, quizzes, and assignments are essential tools to evaluate how well students have understood the concepts being taught.</a:t>
            </a:r>
          </a:p>
        </p:txBody>
      </p:sp>
      <p:sp>
        <p:nvSpPr>
          <p:cNvPr name="TextBox 21" id="21"/>
          <p:cNvSpPr txBox="true"/>
          <p:nvPr/>
        </p:nvSpPr>
        <p:spPr>
          <a:xfrm rot="0">
            <a:off x="11625054" y="1974554"/>
            <a:ext cx="5333752" cy="871220"/>
          </a:xfrm>
          <a:prstGeom prst="rect">
            <a:avLst/>
          </a:prstGeom>
        </p:spPr>
        <p:txBody>
          <a:bodyPr anchor="t" rtlCol="false" tIns="0" lIns="0" bIns="0" rIns="0">
            <a:spAutoFit/>
          </a:bodyPr>
          <a:lstStyle/>
          <a:p>
            <a:pPr algn="l">
              <a:lnSpc>
                <a:spcPts val="2379"/>
              </a:lnSpc>
              <a:spcBef>
                <a:spcPct val="0"/>
              </a:spcBef>
            </a:pPr>
            <a:r>
              <a:rPr lang="en-US" sz="1699">
                <a:solidFill>
                  <a:srgbClr val="FFFFFF"/>
                </a:solidFill>
                <a:latin typeface="Montserrat"/>
                <a:ea typeface="Montserrat"/>
                <a:cs typeface="Montserrat"/>
                <a:sym typeface="Montserrat"/>
              </a:rPr>
              <a:t>Perf</a:t>
            </a:r>
            <a:r>
              <a:rPr lang="en-US" sz="1699">
                <a:solidFill>
                  <a:srgbClr val="FFFFFF"/>
                </a:solidFill>
                <a:latin typeface="Montserrat"/>
                <a:ea typeface="Montserrat"/>
                <a:cs typeface="Montserrat"/>
                <a:sym typeface="Montserrat"/>
              </a:rPr>
              <a:t>ormance analysis involves tracking and reviewing student progress over time using data-driven insights.</a:t>
            </a:r>
          </a:p>
        </p:txBody>
      </p:sp>
      <p:sp>
        <p:nvSpPr>
          <p:cNvPr name="TextBox 22" id="22"/>
          <p:cNvSpPr txBox="true"/>
          <p:nvPr/>
        </p:nvSpPr>
        <p:spPr>
          <a:xfrm rot="0">
            <a:off x="3092450" y="4020708"/>
            <a:ext cx="5333752" cy="1166495"/>
          </a:xfrm>
          <a:prstGeom prst="rect">
            <a:avLst/>
          </a:prstGeom>
        </p:spPr>
        <p:txBody>
          <a:bodyPr anchor="t" rtlCol="false" tIns="0" lIns="0" bIns="0" rIns="0">
            <a:spAutoFit/>
          </a:bodyPr>
          <a:lstStyle/>
          <a:p>
            <a:pPr algn="l">
              <a:lnSpc>
                <a:spcPts val="2379"/>
              </a:lnSpc>
              <a:spcBef>
                <a:spcPct val="0"/>
              </a:spcBef>
            </a:pPr>
            <a:r>
              <a:rPr lang="en-US" sz="1699">
                <a:solidFill>
                  <a:srgbClr val="FFFFFF"/>
                </a:solidFill>
                <a:latin typeface="Montserrat"/>
                <a:ea typeface="Montserrat"/>
                <a:cs typeface="Montserrat"/>
                <a:sym typeface="Montserrat"/>
              </a:rPr>
              <a:t> Personalized feedback helps students understand where they need to improve and encourages them to stay motivated and engaged in the learning process.</a:t>
            </a:r>
          </a:p>
        </p:txBody>
      </p:sp>
      <p:sp>
        <p:nvSpPr>
          <p:cNvPr name="TextBox 23" id="23"/>
          <p:cNvSpPr txBox="true"/>
          <p:nvPr/>
        </p:nvSpPr>
        <p:spPr>
          <a:xfrm rot="0">
            <a:off x="11625054" y="4020708"/>
            <a:ext cx="5333752" cy="871220"/>
          </a:xfrm>
          <a:prstGeom prst="rect">
            <a:avLst/>
          </a:prstGeom>
        </p:spPr>
        <p:txBody>
          <a:bodyPr anchor="t" rtlCol="false" tIns="0" lIns="0" bIns="0" rIns="0">
            <a:spAutoFit/>
          </a:bodyPr>
          <a:lstStyle/>
          <a:p>
            <a:pPr algn="l">
              <a:lnSpc>
                <a:spcPts val="2379"/>
              </a:lnSpc>
              <a:spcBef>
                <a:spcPct val="0"/>
              </a:spcBef>
            </a:pPr>
            <a:r>
              <a:rPr lang="en-US" sz="1699">
                <a:solidFill>
                  <a:srgbClr val="FFFFFF"/>
                </a:solidFill>
                <a:latin typeface="Montserrat"/>
                <a:ea typeface="Montserrat"/>
                <a:cs typeface="Montserrat"/>
                <a:sym typeface="Montserrat"/>
              </a:rPr>
              <a:t>Regula</a:t>
            </a:r>
            <a:r>
              <a:rPr lang="en-US" sz="1699">
                <a:solidFill>
                  <a:srgbClr val="FFFFFF"/>
                </a:solidFill>
                <a:latin typeface="Montserrat"/>
                <a:ea typeface="Montserrat"/>
                <a:cs typeface="Montserrat"/>
                <a:sym typeface="Montserrat"/>
              </a:rPr>
              <a:t>r check-ins, small tasks, and periodic reviews help maintain consistency in learning and prevent knowledge gaps from widening.</a:t>
            </a:r>
          </a:p>
        </p:txBody>
      </p:sp>
      <p:sp>
        <p:nvSpPr>
          <p:cNvPr name="TextBox 24" id="24"/>
          <p:cNvSpPr txBox="true"/>
          <p:nvPr/>
        </p:nvSpPr>
        <p:spPr>
          <a:xfrm rot="0">
            <a:off x="3092450" y="1390394"/>
            <a:ext cx="5333752" cy="393046"/>
          </a:xfrm>
          <a:prstGeom prst="rect">
            <a:avLst/>
          </a:prstGeom>
        </p:spPr>
        <p:txBody>
          <a:bodyPr anchor="t" rtlCol="false" tIns="0" lIns="0" bIns="0" rIns="0">
            <a:spAutoFit/>
          </a:bodyPr>
          <a:lstStyle/>
          <a:p>
            <a:pPr algn="l">
              <a:lnSpc>
                <a:spcPts val="3242"/>
              </a:lnSpc>
              <a:spcBef>
                <a:spcPct val="0"/>
              </a:spcBef>
            </a:pPr>
            <a:r>
              <a:rPr lang="en-US" sz="2315" b="true">
                <a:solidFill>
                  <a:srgbClr val="FFFFFF"/>
                </a:solidFill>
                <a:latin typeface="Montserrat Bold"/>
                <a:ea typeface="Montserrat Bold"/>
                <a:cs typeface="Montserrat Bold"/>
                <a:sym typeface="Montserrat Bold"/>
              </a:rPr>
              <a:t>Knowledge Assessments</a:t>
            </a:r>
          </a:p>
        </p:txBody>
      </p:sp>
      <p:sp>
        <p:nvSpPr>
          <p:cNvPr name="TextBox 25" id="25"/>
          <p:cNvSpPr txBox="true"/>
          <p:nvPr/>
        </p:nvSpPr>
        <p:spPr>
          <a:xfrm rot="0">
            <a:off x="11625054" y="1390394"/>
            <a:ext cx="5333752" cy="393046"/>
          </a:xfrm>
          <a:prstGeom prst="rect">
            <a:avLst/>
          </a:prstGeom>
        </p:spPr>
        <p:txBody>
          <a:bodyPr anchor="t" rtlCol="false" tIns="0" lIns="0" bIns="0" rIns="0">
            <a:spAutoFit/>
          </a:bodyPr>
          <a:lstStyle/>
          <a:p>
            <a:pPr algn="l">
              <a:lnSpc>
                <a:spcPts val="3242"/>
              </a:lnSpc>
              <a:spcBef>
                <a:spcPct val="0"/>
              </a:spcBef>
            </a:pPr>
            <a:r>
              <a:rPr lang="en-US" sz="2315" b="true">
                <a:solidFill>
                  <a:srgbClr val="FFFFFF"/>
                </a:solidFill>
                <a:latin typeface="Montserrat Bold"/>
                <a:ea typeface="Montserrat Bold"/>
                <a:cs typeface="Montserrat Bold"/>
                <a:sym typeface="Montserrat Bold"/>
              </a:rPr>
              <a:t>Performance Analysi</a:t>
            </a:r>
            <a:r>
              <a:rPr lang="en-US" b="true" sz="2315">
                <a:solidFill>
                  <a:srgbClr val="FFFFFF"/>
                </a:solidFill>
                <a:latin typeface="Montserrat Bold"/>
                <a:ea typeface="Montserrat Bold"/>
                <a:cs typeface="Montserrat Bold"/>
                <a:sym typeface="Montserrat Bold"/>
              </a:rPr>
              <a:t>s</a:t>
            </a:r>
          </a:p>
        </p:txBody>
      </p:sp>
      <p:sp>
        <p:nvSpPr>
          <p:cNvPr name="TextBox 26" id="26"/>
          <p:cNvSpPr txBox="true"/>
          <p:nvPr/>
        </p:nvSpPr>
        <p:spPr>
          <a:xfrm rot="0">
            <a:off x="3092450" y="3436548"/>
            <a:ext cx="5333752" cy="393046"/>
          </a:xfrm>
          <a:prstGeom prst="rect">
            <a:avLst/>
          </a:prstGeom>
        </p:spPr>
        <p:txBody>
          <a:bodyPr anchor="t" rtlCol="false" tIns="0" lIns="0" bIns="0" rIns="0">
            <a:spAutoFit/>
          </a:bodyPr>
          <a:lstStyle/>
          <a:p>
            <a:pPr algn="l">
              <a:lnSpc>
                <a:spcPts val="3242"/>
              </a:lnSpc>
              <a:spcBef>
                <a:spcPct val="0"/>
              </a:spcBef>
            </a:pPr>
            <a:r>
              <a:rPr lang="en-US" sz="2315" b="true">
                <a:solidFill>
                  <a:srgbClr val="FFFFFF"/>
                </a:solidFill>
                <a:latin typeface="Montserrat Bold"/>
                <a:ea typeface="Montserrat Bold"/>
                <a:cs typeface="Montserrat Bold"/>
                <a:sym typeface="Montserrat Bold"/>
              </a:rPr>
              <a:t>Constructiv</a:t>
            </a:r>
            <a:r>
              <a:rPr lang="en-US" b="true" sz="2315">
                <a:solidFill>
                  <a:srgbClr val="FFFFFF"/>
                </a:solidFill>
                <a:latin typeface="Montserrat Bold"/>
                <a:ea typeface="Montserrat Bold"/>
                <a:cs typeface="Montserrat Bold"/>
                <a:sym typeface="Montserrat Bold"/>
              </a:rPr>
              <a:t>e Feedback System</a:t>
            </a:r>
          </a:p>
        </p:txBody>
      </p:sp>
      <p:sp>
        <p:nvSpPr>
          <p:cNvPr name="TextBox 27" id="27"/>
          <p:cNvSpPr txBox="true"/>
          <p:nvPr/>
        </p:nvSpPr>
        <p:spPr>
          <a:xfrm rot="0">
            <a:off x="11625054" y="3436548"/>
            <a:ext cx="5333752" cy="393046"/>
          </a:xfrm>
          <a:prstGeom prst="rect">
            <a:avLst/>
          </a:prstGeom>
        </p:spPr>
        <p:txBody>
          <a:bodyPr anchor="t" rtlCol="false" tIns="0" lIns="0" bIns="0" rIns="0">
            <a:spAutoFit/>
          </a:bodyPr>
          <a:lstStyle/>
          <a:p>
            <a:pPr algn="l">
              <a:lnSpc>
                <a:spcPts val="3242"/>
              </a:lnSpc>
              <a:spcBef>
                <a:spcPct val="0"/>
              </a:spcBef>
            </a:pPr>
            <a:r>
              <a:rPr lang="en-US" sz="2315" b="true">
                <a:solidFill>
                  <a:srgbClr val="FFFFFF"/>
                </a:solidFill>
                <a:latin typeface="Montserrat Bold"/>
                <a:ea typeface="Montserrat Bold"/>
                <a:cs typeface="Montserrat Bold"/>
                <a:sym typeface="Montserrat Bold"/>
              </a:rPr>
              <a:t>Continuous Evaluatio</a:t>
            </a:r>
            <a:r>
              <a:rPr lang="en-US" b="true" sz="2315">
                <a:solidFill>
                  <a:srgbClr val="FFFFFF"/>
                </a:solidFill>
                <a:latin typeface="Montserrat Bold"/>
                <a:ea typeface="Montserrat Bold"/>
                <a:cs typeface="Montserrat Bold"/>
                <a:sym typeface="Montserrat Bold"/>
              </a:rPr>
              <a:t>n</a:t>
            </a:r>
          </a:p>
        </p:txBody>
      </p:sp>
      <p:sp>
        <p:nvSpPr>
          <p:cNvPr name="Freeform 28" id="28"/>
          <p:cNvSpPr/>
          <p:nvPr/>
        </p:nvSpPr>
        <p:spPr>
          <a:xfrm flipH="false" flipV="false" rot="0">
            <a:off x="1745129" y="1846749"/>
            <a:ext cx="440630" cy="455040"/>
          </a:xfrm>
          <a:custGeom>
            <a:avLst/>
            <a:gdLst/>
            <a:ahLst/>
            <a:cxnLst/>
            <a:rect r="r" b="b" t="t" l="l"/>
            <a:pathLst>
              <a:path h="455040" w="440630">
                <a:moveTo>
                  <a:pt x="0" y="0"/>
                </a:moveTo>
                <a:lnTo>
                  <a:pt x="440630" y="0"/>
                </a:lnTo>
                <a:lnTo>
                  <a:pt x="440630" y="455040"/>
                </a:lnTo>
                <a:lnTo>
                  <a:pt x="0" y="4550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9" id="29"/>
          <p:cNvSpPr/>
          <p:nvPr/>
        </p:nvSpPr>
        <p:spPr>
          <a:xfrm flipH="false" flipV="false" rot="0">
            <a:off x="10277732" y="1846749"/>
            <a:ext cx="440630" cy="455040"/>
          </a:xfrm>
          <a:custGeom>
            <a:avLst/>
            <a:gdLst/>
            <a:ahLst/>
            <a:cxnLst/>
            <a:rect r="r" b="b" t="t" l="l"/>
            <a:pathLst>
              <a:path h="455040" w="440630">
                <a:moveTo>
                  <a:pt x="0" y="0"/>
                </a:moveTo>
                <a:lnTo>
                  <a:pt x="440631" y="0"/>
                </a:lnTo>
                <a:lnTo>
                  <a:pt x="440631" y="455040"/>
                </a:lnTo>
                <a:lnTo>
                  <a:pt x="0" y="4550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0" id="30"/>
          <p:cNvSpPr/>
          <p:nvPr/>
        </p:nvSpPr>
        <p:spPr>
          <a:xfrm flipH="false" flipV="false" rot="0">
            <a:off x="1745129" y="3821763"/>
            <a:ext cx="440630" cy="455040"/>
          </a:xfrm>
          <a:custGeom>
            <a:avLst/>
            <a:gdLst/>
            <a:ahLst/>
            <a:cxnLst/>
            <a:rect r="r" b="b" t="t" l="l"/>
            <a:pathLst>
              <a:path h="455040" w="440630">
                <a:moveTo>
                  <a:pt x="0" y="0"/>
                </a:moveTo>
                <a:lnTo>
                  <a:pt x="440630" y="0"/>
                </a:lnTo>
                <a:lnTo>
                  <a:pt x="440630" y="455040"/>
                </a:lnTo>
                <a:lnTo>
                  <a:pt x="0" y="4550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1" id="31"/>
          <p:cNvSpPr/>
          <p:nvPr/>
        </p:nvSpPr>
        <p:spPr>
          <a:xfrm flipH="false" flipV="false" rot="0">
            <a:off x="10277732" y="3821763"/>
            <a:ext cx="440630" cy="455040"/>
          </a:xfrm>
          <a:custGeom>
            <a:avLst/>
            <a:gdLst/>
            <a:ahLst/>
            <a:cxnLst/>
            <a:rect r="r" b="b" t="t" l="l"/>
            <a:pathLst>
              <a:path h="455040" w="440630">
                <a:moveTo>
                  <a:pt x="0" y="0"/>
                </a:moveTo>
                <a:lnTo>
                  <a:pt x="440631" y="0"/>
                </a:lnTo>
                <a:lnTo>
                  <a:pt x="440631" y="455040"/>
                </a:lnTo>
                <a:lnTo>
                  <a:pt x="0" y="4550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2" id="32"/>
          <p:cNvSpPr/>
          <p:nvPr/>
        </p:nvSpPr>
        <p:spPr>
          <a:xfrm flipH="false" flipV="true" rot="-1877501">
            <a:off x="12210059" y="5945659"/>
            <a:ext cx="13205608" cy="7840830"/>
          </a:xfrm>
          <a:custGeom>
            <a:avLst/>
            <a:gdLst/>
            <a:ahLst/>
            <a:cxnLst/>
            <a:rect r="r" b="b" t="t" l="l"/>
            <a:pathLst>
              <a:path h="7840830" w="13205608">
                <a:moveTo>
                  <a:pt x="0" y="7840830"/>
                </a:moveTo>
                <a:lnTo>
                  <a:pt x="13205608" y="7840830"/>
                </a:lnTo>
                <a:lnTo>
                  <a:pt x="13205608" y="0"/>
                </a:lnTo>
                <a:lnTo>
                  <a:pt x="0" y="0"/>
                </a:lnTo>
                <a:lnTo>
                  <a:pt x="0" y="7840830"/>
                </a:lnTo>
                <a:close/>
              </a:path>
            </a:pathLst>
          </a:custGeom>
          <a:blipFill>
            <a:blip r:embed="rId4">
              <a:alphaModFix amt="27000"/>
              <a:extLst>
                <a:ext uri="{96DAC541-7B7A-43D3-8B79-37D633B846F1}">
                  <asvg:svgBlip xmlns:asvg="http://schemas.microsoft.com/office/drawing/2016/SVG/main" r:embed="rId5"/>
                </a:ext>
              </a:extLst>
            </a:blip>
            <a:stretch>
              <a:fillRect l="0" t="0" r="0" b="0"/>
            </a:stretch>
          </a:blipFill>
          <a:ln cap="sq">
            <a:noFill/>
            <a:prstDash val="solid"/>
            <a:miter/>
          </a:ln>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2513017" y="1028700"/>
            <a:ext cx="6199126" cy="8229600"/>
            <a:chOff x="0" y="0"/>
            <a:chExt cx="960407" cy="1274980"/>
          </a:xfrm>
        </p:grpSpPr>
        <p:sp>
          <p:nvSpPr>
            <p:cNvPr name="Freeform 3" id="3"/>
            <p:cNvSpPr/>
            <p:nvPr/>
          </p:nvSpPr>
          <p:spPr>
            <a:xfrm flipH="true" flipV="false" rot="0">
              <a:off x="0" y="0"/>
              <a:ext cx="960407" cy="1274980"/>
            </a:xfrm>
            <a:custGeom>
              <a:avLst/>
              <a:gdLst/>
              <a:ahLst/>
              <a:cxnLst/>
              <a:rect r="r" b="b" t="t" l="l"/>
              <a:pathLst>
                <a:path h="1274980" w="960407">
                  <a:moveTo>
                    <a:pt x="899212" y="0"/>
                  </a:moveTo>
                  <a:lnTo>
                    <a:pt x="61195" y="0"/>
                  </a:lnTo>
                  <a:cubicBezTo>
                    <a:pt x="44965" y="0"/>
                    <a:pt x="29400" y="6447"/>
                    <a:pt x="17924" y="17924"/>
                  </a:cubicBezTo>
                  <a:cubicBezTo>
                    <a:pt x="6447" y="29400"/>
                    <a:pt x="0" y="44965"/>
                    <a:pt x="0" y="61195"/>
                  </a:cubicBezTo>
                  <a:lnTo>
                    <a:pt x="0" y="1213786"/>
                  </a:lnTo>
                  <a:cubicBezTo>
                    <a:pt x="0" y="1230016"/>
                    <a:pt x="6447" y="1245581"/>
                    <a:pt x="17924" y="1257057"/>
                  </a:cubicBezTo>
                  <a:cubicBezTo>
                    <a:pt x="29400" y="1268533"/>
                    <a:pt x="44965" y="1274980"/>
                    <a:pt x="61195" y="1274980"/>
                  </a:cubicBezTo>
                  <a:lnTo>
                    <a:pt x="899212" y="1274980"/>
                  </a:lnTo>
                  <a:cubicBezTo>
                    <a:pt x="915442" y="1274980"/>
                    <a:pt x="931007" y="1268533"/>
                    <a:pt x="942483" y="1257057"/>
                  </a:cubicBezTo>
                  <a:cubicBezTo>
                    <a:pt x="953960" y="1245581"/>
                    <a:pt x="960407" y="1230016"/>
                    <a:pt x="960407" y="1213786"/>
                  </a:cubicBezTo>
                  <a:lnTo>
                    <a:pt x="960407" y="61195"/>
                  </a:lnTo>
                  <a:cubicBezTo>
                    <a:pt x="960407" y="44965"/>
                    <a:pt x="953960" y="29400"/>
                    <a:pt x="942483" y="17924"/>
                  </a:cubicBezTo>
                  <a:cubicBezTo>
                    <a:pt x="931007" y="6447"/>
                    <a:pt x="915442" y="0"/>
                    <a:pt x="899212" y="0"/>
                  </a:cubicBezTo>
                  <a:close/>
                </a:path>
              </a:pathLst>
            </a:custGeom>
            <a:blipFill>
              <a:blip r:embed="rId2"/>
              <a:stretch>
                <a:fillRect l="-27450" t="0" r="-71804" b="0"/>
              </a:stretch>
            </a:blipFill>
          </p:spPr>
        </p:sp>
      </p:grpSp>
      <p:sp>
        <p:nvSpPr>
          <p:cNvPr name="Freeform 4" id="4"/>
          <p:cNvSpPr/>
          <p:nvPr/>
        </p:nvSpPr>
        <p:spPr>
          <a:xfrm flipH="false" flipV="true" rot="9861312">
            <a:off x="-9897913" y="-5553502"/>
            <a:ext cx="18327357" cy="10881868"/>
          </a:xfrm>
          <a:custGeom>
            <a:avLst/>
            <a:gdLst/>
            <a:ahLst/>
            <a:cxnLst/>
            <a:rect r="r" b="b" t="t" l="l"/>
            <a:pathLst>
              <a:path h="10881868" w="18327357">
                <a:moveTo>
                  <a:pt x="0" y="10881868"/>
                </a:moveTo>
                <a:lnTo>
                  <a:pt x="18327357" y="10881868"/>
                </a:lnTo>
                <a:lnTo>
                  <a:pt x="18327357" y="0"/>
                </a:lnTo>
                <a:lnTo>
                  <a:pt x="0" y="0"/>
                </a:lnTo>
                <a:lnTo>
                  <a:pt x="0" y="10881868"/>
                </a:lnTo>
                <a:close/>
              </a:path>
            </a:pathLst>
          </a:custGeom>
          <a:blipFill>
            <a:blip r:embed="rId3">
              <a:alphaModFix amt="18000"/>
              <a:extLst>
                <a:ext uri="{96DAC541-7B7A-43D3-8B79-37D633B846F1}">
                  <asvg:svgBlip xmlns:asvg="http://schemas.microsoft.com/office/drawing/2016/SVG/main" r:embed="rId4"/>
                </a:ext>
              </a:extLst>
            </a:blip>
            <a:stretch>
              <a:fillRect l="0" t="0" r="0" b="0"/>
            </a:stretch>
          </a:blipFill>
          <a:ln cap="sq">
            <a:noFill/>
            <a:prstDash val="solid"/>
            <a:miter/>
          </a:ln>
        </p:spPr>
      </p:sp>
      <p:grpSp>
        <p:nvGrpSpPr>
          <p:cNvPr name="Group 5" id="5"/>
          <p:cNvGrpSpPr/>
          <p:nvPr/>
        </p:nvGrpSpPr>
        <p:grpSpPr>
          <a:xfrm rot="0">
            <a:off x="7958132" y="1028700"/>
            <a:ext cx="4190044" cy="5173317"/>
            <a:chOff x="0" y="0"/>
            <a:chExt cx="960407" cy="1185785"/>
          </a:xfrm>
        </p:grpSpPr>
        <p:sp>
          <p:nvSpPr>
            <p:cNvPr name="Freeform 6" id="6"/>
            <p:cNvSpPr/>
            <p:nvPr/>
          </p:nvSpPr>
          <p:spPr>
            <a:xfrm flipH="false" flipV="false" rot="0">
              <a:off x="0" y="0"/>
              <a:ext cx="960407" cy="1185785"/>
            </a:xfrm>
            <a:custGeom>
              <a:avLst/>
              <a:gdLst/>
              <a:ahLst/>
              <a:cxnLst/>
              <a:rect r="r" b="b" t="t" l="l"/>
              <a:pathLst>
                <a:path h="1185785" w="960407">
                  <a:moveTo>
                    <a:pt x="90537" y="0"/>
                  </a:moveTo>
                  <a:lnTo>
                    <a:pt x="869870" y="0"/>
                  </a:lnTo>
                  <a:cubicBezTo>
                    <a:pt x="919872" y="0"/>
                    <a:pt x="960407" y="40535"/>
                    <a:pt x="960407" y="90537"/>
                  </a:cubicBezTo>
                  <a:lnTo>
                    <a:pt x="960407" y="1095247"/>
                  </a:lnTo>
                  <a:cubicBezTo>
                    <a:pt x="960407" y="1145250"/>
                    <a:pt x="919872" y="1185785"/>
                    <a:pt x="869870" y="1185785"/>
                  </a:cubicBezTo>
                  <a:lnTo>
                    <a:pt x="90537" y="1185785"/>
                  </a:lnTo>
                  <a:cubicBezTo>
                    <a:pt x="40535" y="1185785"/>
                    <a:pt x="0" y="1145250"/>
                    <a:pt x="0" y="1095247"/>
                  </a:cubicBezTo>
                  <a:lnTo>
                    <a:pt x="0" y="90537"/>
                  </a:lnTo>
                  <a:cubicBezTo>
                    <a:pt x="0" y="40535"/>
                    <a:pt x="40535" y="0"/>
                    <a:pt x="90537" y="0"/>
                  </a:cubicBezTo>
                  <a:close/>
                </a:path>
              </a:pathLst>
            </a:custGeom>
            <a:blipFill>
              <a:blip r:embed="rId5"/>
              <a:stretch>
                <a:fillRect l="-60727" t="0" r="-24588" b="0"/>
              </a:stretch>
            </a:blipFill>
          </p:spPr>
        </p:sp>
      </p:grpSp>
      <p:grpSp>
        <p:nvGrpSpPr>
          <p:cNvPr name="Group 7" id="7"/>
          <p:cNvGrpSpPr/>
          <p:nvPr/>
        </p:nvGrpSpPr>
        <p:grpSpPr>
          <a:xfrm rot="0">
            <a:off x="7958132" y="6554898"/>
            <a:ext cx="4190044" cy="2703402"/>
            <a:chOff x="0" y="0"/>
            <a:chExt cx="1103551" cy="712007"/>
          </a:xfrm>
        </p:grpSpPr>
        <p:sp>
          <p:nvSpPr>
            <p:cNvPr name="Freeform 8" id="8"/>
            <p:cNvSpPr/>
            <p:nvPr/>
          </p:nvSpPr>
          <p:spPr>
            <a:xfrm flipH="false" flipV="false" rot="0">
              <a:off x="0" y="0"/>
              <a:ext cx="1103551" cy="712007"/>
            </a:xfrm>
            <a:custGeom>
              <a:avLst/>
              <a:gdLst/>
              <a:ahLst/>
              <a:cxnLst/>
              <a:rect r="r" b="b" t="t" l="l"/>
              <a:pathLst>
                <a:path h="712007" w="1103551">
                  <a:moveTo>
                    <a:pt x="72060" y="0"/>
                  </a:moveTo>
                  <a:lnTo>
                    <a:pt x="1031491" y="0"/>
                  </a:lnTo>
                  <a:cubicBezTo>
                    <a:pt x="1050602" y="0"/>
                    <a:pt x="1068931" y="7592"/>
                    <a:pt x="1082445" y="21106"/>
                  </a:cubicBezTo>
                  <a:cubicBezTo>
                    <a:pt x="1095959" y="34620"/>
                    <a:pt x="1103551" y="52949"/>
                    <a:pt x="1103551" y="72060"/>
                  </a:cubicBezTo>
                  <a:lnTo>
                    <a:pt x="1103551" y="639947"/>
                  </a:lnTo>
                  <a:cubicBezTo>
                    <a:pt x="1103551" y="659059"/>
                    <a:pt x="1095959" y="677387"/>
                    <a:pt x="1082445" y="690901"/>
                  </a:cubicBezTo>
                  <a:cubicBezTo>
                    <a:pt x="1068931" y="704415"/>
                    <a:pt x="1050602" y="712007"/>
                    <a:pt x="1031491" y="712007"/>
                  </a:cubicBezTo>
                  <a:lnTo>
                    <a:pt x="72060" y="712007"/>
                  </a:lnTo>
                  <a:cubicBezTo>
                    <a:pt x="52949" y="712007"/>
                    <a:pt x="34620" y="704415"/>
                    <a:pt x="21106" y="690901"/>
                  </a:cubicBezTo>
                  <a:cubicBezTo>
                    <a:pt x="7592" y="677387"/>
                    <a:pt x="0" y="659059"/>
                    <a:pt x="0" y="639947"/>
                  </a:cubicBezTo>
                  <a:lnTo>
                    <a:pt x="0" y="72060"/>
                  </a:lnTo>
                  <a:cubicBezTo>
                    <a:pt x="0" y="52949"/>
                    <a:pt x="7592" y="34620"/>
                    <a:pt x="21106" y="21106"/>
                  </a:cubicBezTo>
                  <a:cubicBezTo>
                    <a:pt x="34620" y="7592"/>
                    <a:pt x="52949" y="0"/>
                    <a:pt x="72060" y="0"/>
                  </a:cubicBezTo>
                  <a:close/>
                </a:path>
              </a:pathLst>
            </a:custGeom>
            <a:gradFill rotWithShape="true">
              <a:gsLst>
                <a:gs pos="0">
                  <a:srgbClr val="FF9B26">
                    <a:alpha val="100000"/>
                  </a:srgbClr>
                </a:gs>
                <a:gs pos="100000">
                  <a:srgbClr val="3B00A8">
                    <a:alpha val="100000"/>
                  </a:srgbClr>
                </a:gs>
              </a:gsLst>
              <a:lin ang="2700000"/>
            </a:gradFill>
            <a:ln cap="rnd">
              <a:noFill/>
              <a:prstDash val="solid"/>
              <a:round/>
            </a:ln>
          </p:spPr>
        </p:sp>
        <p:sp>
          <p:nvSpPr>
            <p:cNvPr name="TextBox 9" id="9"/>
            <p:cNvSpPr txBox="true"/>
            <p:nvPr/>
          </p:nvSpPr>
          <p:spPr>
            <a:xfrm>
              <a:off x="0" y="-38100"/>
              <a:ext cx="1103551" cy="750107"/>
            </a:xfrm>
            <a:prstGeom prst="rect">
              <a:avLst/>
            </a:prstGeom>
          </p:spPr>
          <p:txBody>
            <a:bodyPr anchor="ctr" rtlCol="false" tIns="50800" lIns="50800" bIns="50800" rIns="50800"/>
            <a:lstStyle/>
            <a:p>
              <a:pPr algn="ctr">
                <a:lnSpc>
                  <a:spcPts val="2659"/>
                </a:lnSpc>
                <a:spcBef>
                  <a:spcPct val="0"/>
                </a:spcBef>
              </a:pPr>
            </a:p>
          </p:txBody>
        </p:sp>
      </p:grpSp>
      <p:sp>
        <p:nvSpPr>
          <p:cNvPr name="Freeform 10" id="10"/>
          <p:cNvSpPr/>
          <p:nvPr/>
        </p:nvSpPr>
        <p:spPr>
          <a:xfrm flipH="false" flipV="false" rot="0">
            <a:off x="8528563" y="7142944"/>
            <a:ext cx="440630" cy="455040"/>
          </a:xfrm>
          <a:custGeom>
            <a:avLst/>
            <a:gdLst/>
            <a:ahLst/>
            <a:cxnLst/>
            <a:rect r="r" b="b" t="t" l="l"/>
            <a:pathLst>
              <a:path h="455040" w="440630">
                <a:moveTo>
                  <a:pt x="0" y="0"/>
                </a:moveTo>
                <a:lnTo>
                  <a:pt x="440630" y="0"/>
                </a:lnTo>
                <a:lnTo>
                  <a:pt x="440630" y="455040"/>
                </a:lnTo>
                <a:lnTo>
                  <a:pt x="0" y="45504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8528563" y="8215214"/>
            <a:ext cx="440630" cy="455040"/>
          </a:xfrm>
          <a:custGeom>
            <a:avLst/>
            <a:gdLst/>
            <a:ahLst/>
            <a:cxnLst/>
            <a:rect r="r" b="b" t="t" l="l"/>
            <a:pathLst>
              <a:path h="455040" w="440630">
                <a:moveTo>
                  <a:pt x="0" y="0"/>
                </a:moveTo>
                <a:lnTo>
                  <a:pt x="440630" y="0"/>
                </a:lnTo>
                <a:lnTo>
                  <a:pt x="440630" y="455039"/>
                </a:lnTo>
                <a:lnTo>
                  <a:pt x="0" y="45503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2" id="12"/>
          <p:cNvSpPr txBox="true"/>
          <p:nvPr/>
        </p:nvSpPr>
        <p:spPr>
          <a:xfrm rot="0">
            <a:off x="1329194" y="1913600"/>
            <a:ext cx="5549354" cy="1242664"/>
          </a:xfrm>
          <a:prstGeom prst="rect">
            <a:avLst/>
          </a:prstGeom>
        </p:spPr>
        <p:txBody>
          <a:bodyPr anchor="t" rtlCol="false" tIns="0" lIns="0" bIns="0" rIns="0">
            <a:spAutoFit/>
          </a:bodyPr>
          <a:lstStyle/>
          <a:p>
            <a:pPr algn="l">
              <a:lnSpc>
                <a:spcPts val="10149"/>
              </a:lnSpc>
              <a:spcBef>
                <a:spcPct val="0"/>
              </a:spcBef>
            </a:pPr>
            <a:r>
              <a:rPr lang="en-US" sz="7249" b="true">
                <a:solidFill>
                  <a:srgbClr val="000000"/>
                </a:solidFill>
                <a:latin typeface="Bricolage Grotesque Bold"/>
                <a:ea typeface="Bricolage Grotesque Bold"/>
                <a:cs typeface="Bricolage Grotesque Bold"/>
                <a:sym typeface="Bricolage Grotesque Bold"/>
              </a:rPr>
              <a:t>C</a:t>
            </a:r>
            <a:r>
              <a:rPr lang="en-US" b="true" sz="7249">
                <a:solidFill>
                  <a:srgbClr val="000000"/>
                </a:solidFill>
                <a:latin typeface="Bricolage Grotesque Bold"/>
                <a:ea typeface="Bricolage Grotesque Bold"/>
                <a:cs typeface="Bricolage Grotesque Bold"/>
                <a:sym typeface="Bricolage Grotesque Bold"/>
              </a:rPr>
              <a:t>onclusion</a:t>
            </a:r>
          </a:p>
        </p:txBody>
      </p:sp>
      <p:sp>
        <p:nvSpPr>
          <p:cNvPr name="TextBox 13" id="13"/>
          <p:cNvSpPr txBox="true"/>
          <p:nvPr/>
        </p:nvSpPr>
        <p:spPr>
          <a:xfrm rot="0">
            <a:off x="1329194" y="3898306"/>
            <a:ext cx="5549354" cy="2656592"/>
          </a:xfrm>
          <a:prstGeom prst="rect">
            <a:avLst/>
          </a:prstGeom>
        </p:spPr>
        <p:txBody>
          <a:bodyPr anchor="t" rtlCol="false" tIns="0" lIns="0" bIns="0" rIns="0">
            <a:spAutoFit/>
          </a:bodyPr>
          <a:lstStyle/>
          <a:p>
            <a:pPr algn="l">
              <a:lnSpc>
                <a:spcPts val="2673"/>
              </a:lnSpc>
              <a:spcBef>
                <a:spcPct val="0"/>
              </a:spcBef>
            </a:pPr>
            <a:r>
              <a:rPr lang="en-US" sz="1909">
                <a:solidFill>
                  <a:srgbClr val="000000"/>
                </a:solidFill>
                <a:latin typeface="Montserrat"/>
                <a:ea typeface="Montserrat"/>
                <a:cs typeface="Montserrat"/>
                <a:sym typeface="Montserrat"/>
              </a:rPr>
              <a:t>In</a:t>
            </a:r>
            <a:r>
              <a:rPr lang="en-US" sz="1909">
                <a:solidFill>
                  <a:srgbClr val="000000"/>
                </a:solidFill>
                <a:latin typeface="Montserrat"/>
                <a:ea typeface="Montserrat"/>
                <a:cs typeface="Montserrat"/>
                <a:sym typeface="Montserrat"/>
              </a:rPr>
              <a:t> conclusion, effective online teaching requires a strategic combination of well-planned content, engaging delivery methods, and continuous student support. By focusing on clarity, interaction, and accessibility, educators can create meaningful learning experiences that drive real results.</a:t>
            </a:r>
          </a:p>
        </p:txBody>
      </p:sp>
      <p:sp>
        <p:nvSpPr>
          <p:cNvPr name="TextBox 14" id="14"/>
          <p:cNvSpPr txBox="true"/>
          <p:nvPr/>
        </p:nvSpPr>
        <p:spPr>
          <a:xfrm rot="0">
            <a:off x="1329194" y="6907433"/>
            <a:ext cx="5549354" cy="1323092"/>
          </a:xfrm>
          <a:prstGeom prst="rect">
            <a:avLst/>
          </a:prstGeom>
        </p:spPr>
        <p:txBody>
          <a:bodyPr anchor="t" rtlCol="false" tIns="0" lIns="0" bIns="0" rIns="0">
            <a:spAutoFit/>
          </a:bodyPr>
          <a:lstStyle/>
          <a:p>
            <a:pPr algn="l">
              <a:lnSpc>
                <a:spcPts val="2673"/>
              </a:lnSpc>
              <a:spcBef>
                <a:spcPct val="0"/>
              </a:spcBef>
            </a:pPr>
            <a:r>
              <a:rPr lang="en-US" sz="1909">
                <a:solidFill>
                  <a:srgbClr val="000000"/>
                </a:solidFill>
                <a:latin typeface="Montserrat"/>
                <a:ea typeface="Montserrat"/>
                <a:cs typeface="Montserrat"/>
                <a:sym typeface="Montserrat"/>
              </a:rPr>
              <a:t>Adapting t</a:t>
            </a:r>
            <a:r>
              <a:rPr lang="en-US" sz="1909">
                <a:solidFill>
                  <a:srgbClr val="000000"/>
                </a:solidFill>
                <a:latin typeface="Montserrat"/>
                <a:ea typeface="Montserrat"/>
                <a:cs typeface="Montserrat"/>
                <a:sym typeface="Montserrat"/>
              </a:rPr>
              <a:t>o new technologies and continuously improving teaching methods ensures long-term success in the evolving digital education landscape.</a:t>
            </a:r>
          </a:p>
        </p:txBody>
      </p:sp>
      <p:sp>
        <p:nvSpPr>
          <p:cNvPr name="TextBox 15" id="15"/>
          <p:cNvSpPr txBox="true"/>
          <p:nvPr/>
        </p:nvSpPr>
        <p:spPr>
          <a:xfrm rot="0">
            <a:off x="9362456" y="6942674"/>
            <a:ext cx="2215291" cy="1217531"/>
          </a:xfrm>
          <a:prstGeom prst="rect">
            <a:avLst/>
          </a:prstGeom>
        </p:spPr>
        <p:txBody>
          <a:bodyPr anchor="t" rtlCol="false" tIns="0" lIns="0" bIns="0" rIns="0">
            <a:spAutoFit/>
          </a:bodyPr>
          <a:lstStyle/>
          <a:p>
            <a:pPr algn="l">
              <a:lnSpc>
                <a:spcPts val="3242"/>
              </a:lnSpc>
            </a:pPr>
            <a:r>
              <a:rPr lang="en-US" sz="2315" b="true">
                <a:solidFill>
                  <a:srgbClr val="FFFFFF"/>
                </a:solidFill>
                <a:latin typeface="Montserrat Bold"/>
                <a:ea typeface="Montserrat Bold"/>
                <a:cs typeface="Montserrat Bold"/>
                <a:sym typeface="Montserrat Bold"/>
              </a:rPr>
              <a:t>Keep L</a:t>
            </a:r>
            <a:r>
              <a:rPr lang="en-US" sz="2315" b="true">
                <a:solidFill>
                  <a:srgbClr val="FFFFFF"/>
                </a:solidFill>
                <a:latin typeface="Montserrat Bold"/>
                <a:ea typeface="Montserrat Bold"/>
                <a:cs typeface="Montserrat Bold"/>
                <a:sym typeface="Montserrat Bold"/>
              </a:rPr>
              <a:t>essons Simple</a:t>
            </a:r>
          </a:p>
          <a:p>
            <a:pPr algn="l">
              <a:lnSpc>
                <a:spcPts val="3242"/>
              </a:lnSpc>
              <a:spcBef>
                <a:spcPct val="0"/>
              </a:spcBef>
            </a:pPr>
          </a:p>
        </p:txBody>
      </p:sp>
      <p:sp>
        <p:nvSpPr>
          <p:cNvPr name="TextBox 16" id="16"/>
          <p:cNvSpPr txBox="true"/>
          <p:nvPr/>
        </p:nvSpPr>
        <p:spPr>
          <a:xfrm rot="0">
            <a:off x="9362456" y="8014943"/>
            <a:ext cx="2532981" cy="1217531"/>
          </a:xfrm>
          <a:prstGeom prst="rect">
            <a:avLst/>
          </a:prstGeom>
        </p:spPr>
        <p:txBody>
          <a:bodyPr anchor="t" rtlCol="false" tIns="0" lIns="0" bIns="0" rIns="0">
            <a:spAutoFit/>
          </a:bodyPr>
          <a:lstStyle/>
          <a:p>
            <a:pPr algn="l">
              <a:lnSpc>
                <a:spcPts val="3242"/>
              </a:lnSpc>
            </a:pPr>
            <a:r>
              <a:rPr lang="en-US" sz="2315" b="true">
                <a:solidFill>
                  <a:srgbClr val="FFFFFF"/>
                </a:solidFill>
                <a:latin typeface="Montserrat Bold"/>
                <a:ea typeface="Montserrat Bold"/>
                <a:cs typeface="Montserrat Bold"/>
                <a:sym typeface="Montserrat Bold"/>
              </a:rPr>
              <a:t>Provide Regular Support</a:t>
            </a:r>
          </a:p>
          <a:p>
            <a:pPr algn="l">
              <a:lnSpc>
                <a:spcPts val="3242"/>
              </a:lnSpc>
              <a:spcBef>
                <a:spcPct val="0"/>
              </a:spcBef>
            </a:p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DAHHADNASTo</dc:identifier>
  <dcterms:modified xsi:type="dcterms:W3CDTF">2011-08-01T06:04:30Z</dcterms:modified>
  <cp:revision>1</cp:revision>
  <dc:title>online tuturpptt</dc:title>
</cp:coreProperties>
</file>